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b0053a9f154a18" /><Relationship Type="http://schemas.openxmlformats.org/officeDocument/2006/relationships/extended-properties" Target="/docProps/app.xml" Id="R9939b328ac6247fd" /><Relationship Type="http://schemas.openxmlformats.org/officeDocument/2006/relationships/officeDocument" Target="/ppt/presentation.xml" Id="R793694e38fff49b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e98c44dec34dc2"/>
  </p:sldMasterIdLst>
  <p:notesMasterIdLst>
    <p:notesMasterId xmlns:r="http://schemas.openxmlformats.org/officeDocument/2006/relationships" r:id="Rcd0b8debb55c4a62"/>
  </p:notesMasterIdLst>
  <p:sldIdLst>
    <p:sldId xmlns:r="http://schemas.openxmlformats.org/officeDocument/2006/relationships" id="256" r:id="Rac8caf9381f240db"/>
    <p:sldId xmlns:r="http://schemas.openxmlformats.org/officeDocument/2006/relationships" id="257" r:id="R5b10b0095ae64a8c"/>
    <p:sldId xmlns:r="http://schemas.openxmlformats.org/officeDocument/2006/relationships" id="258" r:id="Rcc1460221a9c4f04"/>
    <p:sldId xmlns:r="http://schemas.openxmlformats.org/officeDocument/2006/relationships" id="259" r:id="Rd945714c178a4361"/>
    <p:sldId xmlns:r="http://schemas.openxmlformats.org/officeDocument/2006/relationships" id="260" r:id="R5b382d142d654f8e"/>
    <p:sldId xmlns:r="http://schemas.openxmlformats.org/officeDocument/2006/relationships" id="261" r:id="R5d3c443791024666"/>
    <p:sldId xmlns:r="http://schemas.openxmlformats.org/officeDocument/2006/relationships" id="262" r:id="Rb24e86eb7fc744d9"/>
    <p:sldId xmlns:r="http://schemas.openxmlformats.org/officeDocument/2006/relationships" id="263" r:id="R1113f39185004487"/>
    <p:sldId xmlns:r="http://schemas.openxmlformats.org/officeDocument/2006/relationships" id="264" r:id="Rdc8a434935714415"/>
    <p:sldId xmlns:r="http://schemas.openxmlformats.org/officeDocument/2006/relationships" id="265" r:id="R1565536a8d224aba"/>
    <p:sldId xmlns:r="http://schemas.openxmlformats.org/officeDocument/2006/relationships" id="266" r:id="Rca77ea4e3159467e"/>
    <p:sldId xmlns:r="http://schemas.openxmlformats.org/officeDocument/2006/relationships" id="267" r:id="R8208397e07b14f4c"/>
    <p:sldId xmlns:r="http://schemas.openxmlformats.org/officeDocument/2006/relationships" id="268" r:id="R78b4520db21940e6"/>
    <p:sldId xmlns:r="http://schemas.openxmlformats.org/officeDocument/2006/relationships" id="269" r:id="R0ac55e7d12784121"/>
    <p:sldId xmlns:r="http://schemas.openxmlformats.org/officeDocument/2006/relationships" id="270" r:id="Rc7a1e38eee744167"/>
    <p:sldId xmlns:r="http://schemas.openxmlformats.org/officeDocument/2006/relationships" id="271" r:id="R24eebbb5e1bb43ad"/>
    <p:sldId xmlns:r="http://schemas.openxmlformats.org/officeDocument/2006/relationships" id="272" r:id="R65cb2a0b0e46462b"/>
    <p:sldId xmlns:r="http://schemas.openxmlformats.org/officeDocument/2006/relationships" id="273" r:id="Rbbe7fb9bc4164424"/>
    <p:sldId xmlns:r="http://schemas.openxmlformats.org/officeDocument/2006/relationships" id="274" r:id="Rdee2bb6b62634aac"/>
    <p:sldId xmlns:r="http://schemas.openxmlformats.org/officeDocument/2006/relationships" id="275" r:id="R5cee219c7b33444c"/>
    <p:sldId xmlns:r="http://schemas.openxmlformats.org/officeDocument/2006/relationships" id="276" r:id="Rf6315dccc4194bb3"/>
    <p:sldId xmlns:r="http://schemas.openxmlformats.org/officeDocument/2006/relationships" id="277" r:id="Rc3e8176e310041c4"/>
    <p:sldId xmlns:r="http://schemas.openxmlformats.org/officeDocument/2006/relationships" id="278" r:id="Rc5b4939d796e4f98"/>
    <p:sldId xmlns:r="http://schemas.openxmlformats.org/officeDocument/2006/relationships" id="279" r:id="R3060e653a60f46c2"/>
    <p:sldId xmlns:r="http://schemas.openxmlformats.org/officeDocument/2006/relationships" id="280" r:id="Ra1153d91480c42c5"/>
    <p:sldId xmlns:r="http://schemas.openxmlformats.org/officeDocument/2006/relationships" id="281" r:id="R78064ec0264646e1"/>
    <p:sldId xmlns:r="http://schemas.openxmlformats.org/officeDocument/2006/relationships" id="282" r:id="Rdd6c064c26ac4014"/>
    <p:sldId xmlns:r="http://schemas.openxmlformats.org/officeDocument/2006/relationships" id="283" r:id="Rd01c3b9ed932438a"/>
    <p:sldId xmlns:r="http://schemas.openxmlformats.org/officeDocument/2006/relationships" id="284" r:id="R2dd8257cc66f4834"/>
    <p:sldId xmlns:r="http://schemas.openxmlformats.org/officeDocument/2006/relationships" id="285" r:id="R7f5b7bf2b4394d71"/>
    <p:sldId xmlns:r="http://schemas.openxmlformats.org/officeDocument/2006/relationships" id="286" r:id="R409e6f8548e2410b"/>
    <p:sldId xmlns:r="http://schemas.openxmlformats.org/officeDocument/2006/relationships" id="287" r:id="R03132d233aac4f29"/>
    <p:sldId xmlns:r="http://schemas.openxmlformats.org/officeDocument/2006/relationships" id="288" r:id="Rc893b1eeb3294af5"/>
    <p:sldId xmlns:r="http://schemas.openxmlformats.org/officeDocument/2006/relationships" id="289" r:id="R34a13610c9b94bac"/>
    <p:sldId xmlns:r="http://schemas.openxmlformats.org/officeDocument/2006/relationships" id="290" r:id="Rb59b89f8c9c8468f"/>
    <p:sldId xmlns:r="http://schemas.openxmlformats.org/officeDocument/2006/relationships" id="291" r:id="R12f4fa3a9e864a17"/>
    <p:sldId xmlns:r="http://schemas.openxmlformats.org/officeDocument/2006/relationships" id="292" r:id="R3e9dac06bfe04df0"/>
    <p:sldId xmlns:r="http://schemas.openxmlformats.org/officeDocument/2006/relationships" id="293" r:id="R3b52d2cfe0354cf7"/>
    <p:sldId xmlns:r="http://schemas.openxmlformats.org/officeDocument/2006/relationships" id="294" r:id="R959bce93b31c4e82"/>
    <p:sldId xmlns:r="http://schemas.openxmlformats.org/officeDocument/2006/relationships" id="295" r:id="R352cf5a4ffcf4bcf"/>
    <p:sldId xmlns:r="http://schemas.openxmlformats.org/officeDocument/2006/relationships" id="296" r:id="Rcb7da02eea5642b6"/>
    <p:sldId xmlns:r="http://schemas.openxmlformats.org/officeDocument/2006/relationships" id="297" r:id="R154819bf8a7e4f1a"/>
    <p:sldId xmlns:r="http://schemas.openxmlformats.org/officeDocument/2006/relationships" id="298" r:id="R8575e81b47c941db"/>
    <p:sldId xmlns:r="http://schemas.openxmlformats.org/officeDocument/2006/relationships" id="299" r:id="R0b0074ab669e4d07"/>
    <p:sldId xmlns:r="http://schemas.openxmlformats.org/officeDocument/2006/relationships" id="300" r:id="Re5c706f9f7c84f57"/>
    <p:sldId xmlns:r="http://schemas.openxmlformats.org/officeDocument/2006/relationships" id="301" r:id="Radeee2a4244b4324"/>
    <p:sldId xmlns:r="http://schemas.openxmlformats.org/officeDocument/2006/relationships" id="302" r:id="R921045ddde494f4a"/>
    <p:sldId xmlns:r="http://schemas.openxmlformats.org/officeDocument/2006/relationships" id="303" r:id="Rcc8454069f8d43e9"/>
    <p:sldId xmlns:r="http://schemas.openxmlformats.org/officeDocument/2006/relationships" id="304" r:id="R2c05c46f51564284"/>
  </p:sldIdLst>
  <p:sldSz cx="7560000" cy="10692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d26616c1ace468d" /><Relationship Type="http://schemas.openxmlformats.org/officeDocument/2006/relationships/slideMaster" Target="/ppt/slideMasters/slideMaster1.xml" Id="R9ee98c44dec34dc2" /><Relationship Type="http://schemas.openxmlformats.org/officeDocument/2006/relationships/notesMaster" Target="/ppt/notesMasters/notesMaster1.xml" Id="Rcd0b8debb55c4a62" /><Relationship Type="http://schemas.openxmlformats.org/officeDocument/2006/relationships/presProps" Target="/ppt/presProps.xml" Id="R257afee79ebc45f2" /><Relationship Type="http://schemas.openxmlformats.org/officeDocument/2006/relationships/tableStyles" Target="/ppt/tableStyles.xml" Id="Rd8b945fbb6b942c4" /><Relationship Type="http://schemas.openxmlformats.org/officeDocument/2006/relationships/slide" Target="/ppt/slides/slide1.xml" Id="Rac8caf9381f240db" /><Relationship Type="http://schemas.openxmlformats.org/officeDocument/2006/relationships/slide" Target="/ppt/slides/slide2.xml" Id="R5b10b0095ae64a8c" /><Relationship Type="http://schemas.openxmlformats.org/officeDocument/2006/relationships/slide" Target="/ppt/slides/slide3.xml" Id="Rcc1460221a9c4f04" /><Relationship Type="http://schemas.openxmlformats.org/officeDocument/2006/relationships/slide" Target="/ppt/slides/slide4.xml" Id="Rd945714c178a4361" /><Relationship Type="http://schemas.openxmlformats.org/officeDocument/2006/relationships/slide" Target="/ppt/slides/slide5.xml" Id="R5b382d142d654f8e" /><Relationship Type="http://schemas.openxmlformats.org/officeDocument/2006/relationships/slide" Target="/ppt/slides/slide6.xml" Id="R5d3c443791024666" /><Relationship Type="http://schemas.openxmlformats.org/officeDocument/2006/relationships/slide" Target="/ppt/slides/slide7.xml" Id="Rb24e86eb7fc744d9" /><Relationship Type="http://schemas.openxmlformats.org/officeDocument/2006/relationships/slide" Target="/ppt/slides/slide8.xml" Id="R1113f39185004487" /><Relationship Type="http://schemas.openxmlformats.org/officeDocument/2006/relationships/slide" Target="/ppt/slides/slide9.xml" Id="Rdc8a434935714415" /><Relationship Type="http://schemas.openxmlformats.org/officeDocument/2006/relationships/slide" Target="/ppt/slides/slide10.xml" Id="R1565536a8d224aba" /><Relationship Type="http://schemas.openxmlformats.org/officeDocument/2006/relationships/slide" Target="/ppt/slides/slide11.xml" Id="Rca77ea4e3159467e" /><Relationship Type="http://schemas.openxmlformats.org/officeDocument/2006/relationships/slide" Target="/ppt/slides/slide12.xml" Id="R8208397e07b14f4c" /><Relationship Type="http://schemas.openxmlformats.org/officeDocument/2006/relationships/slide" Target="/ppt/slides/slide13.xml" Id="R78b4520db21940e6" /><Relationship Type="http://schemas.openxmlformats.org/officeDocument/2006/relationships/slide" Target="/ppt/slides/slide14.xml" Id="R0ac55e7d12784121" /><Relationship Type="http://schemas.openxmlformats.org/officeDocument/2006/relationships/slide" Target="/ppt/slides/slide15.xml" Id="Rc7a1e38eee744167" /><Relationship Type="http://schemas.openxmlformats.org/officeDocument/2006/relationships/slide" Target="/ppt/slides/slide16.xml" Id="R24eebbb5e1bb43ad" /><Relationship Type="http://schemas.openxmlformats.org/officeDocument/2006/relationships/slide" Target="/ppt/slides/slide17.xml" Id="R65cb2a0b0e46462b" /><Relationship Type="http://schemas.openxmlformats.org/officeDocument/2006/relationships/slide" Target="/ppt/slides/slide18.xml" Id="Rbbe7fb9bc4164424" /><Relationship Type="http://schemas.openxmlformats.org/officeDocument/2006/relationships/slide" Target="/ppt/slides/slide19.xml" Id="Rdee2bb6b62634aac" /><Relationship Type="http://schemas.openxmlformats.org/officeDocument/2006/relationships/slide" Target="/ppt/slides/slide20.xml" Id="R5cee219c7b33444c" /><Relationship Type="http://schemas.openxmlformats.org/officeDocument/2006/relationships/slide" Target="/ppt/slides/slide21.xml" Id="Rf6315dccc4194bb3" /><Relationship Type="http://schemas.openxmlformats.org/officeDocument/2006/relationships/slide" Target="/ppt/slides/slide22.xml" Id="Rc3e8176e310041c4" /><Relationship Type="http://schemas.openxmlformats.org/officeDocument/2006/relationships/slide" Target="/ppt/slides/slide23.xml" Id="Rc5b4939d796e4f98" /><Relationship Type="http://schemas.openxmlformats.org/officeDocument/2006/relationships/slide" Target="/ppt/slides/slide24.xml" Id="R3060e653a60f46c2" /><Relationship Type="http://schemas.openxmlformats.org/officeDocument/2006/relationships/slide" Target="/ppt/slides/slide25.xml" Id="Ra1153d91480c42c5" /><Relationship Type="http://schemas.openxmlformats.org/officeDocument/2006/relationships/slide" Target="/ppt/slides/slide26.xml" Id="R78064ec0264646e1" /><Relationship Type="http://schemas.openxmlformats.org/officeDocument/2006/relationships/slide" Target="/ppt/slides/slide27.xml" Id="Rdd6c064c26ac4014" /><Relationship Type="http://schemas.openxmlformats.org/officeDocument/2006/relationships/slide" Target="/ppt/slides/slide28.xml" Id="Rd01c3b9ed932438a" /><Relationship Type="http://schemas.openxmlformats.org/officeDocument/2006/relationships/slide" Target="/ppt/slides/slide29.xml" Id="R2dd8257cc66f4834" /><Relationship Type="http://schemas.openxmlformats.org/officeDocument/2006/relationships/slide" Target="/ppt/slides/slide30.xml" Id="R7f5b7bf2b4394d71" /><Relationship Type="http://schemas.openxmlformats.org/officeDocument/2006/relationships/slide" Target="/ppt/slides/slide31.xml" Id="R409e6f8548e2410b" /><Relationship Type="http://schemas.openxmlformats.org/officeDocument/2006/relationships/slide" Target="/ppt/slides/slide32.xml" Id="R03132d233aac4f29" /><Relationship Type="http://schemas.openxmlformats.org/officeDocument/2006/relationships/slide" Target="/ppt/slides/slide33.xml" Id="Rc893b1eeb3294af5" /><Relationship Type="http://schemas.openxmlformats.org/officeDocument/2006/relationships/slide" Target="/ppt/slides/slide34.xml" Id="R34a13610c9b94bac" /><Relationship Type="http://schemas.openxmlformats.org/officeDocument/2006/relationships/slide" Target="/ppt/slides/slide35.xml" Id="Rb59b89f8c9c8468f" /><Relationship Type="http://schemas.openxmlformats.org/officeDocument/2006/relationships/slide" Target="/ppt/slides/slide36.xml" Id="R12f4fa3a9e864a17" /><Relationship Type="http://schemas.openxmlformats.org/officeDocument/2006/relationships/slide" Target="/ppt/slides/slide37.xml" Id="R3e9dac06bfe04df0" /><Relationship Type="http://schemas.openxmlformats.org/officeDocument/2006/relationships/slide" Target="/ppt/slides/slide38.xml" Id="R3b52d2cfe0354cf7" /><Relationship Type="http://schemas.openxmlformats.org/officeDocument/2006/relationships/slide" Target="/ppt/slides/slide39.xml" Id="R959bce93b31c4e82" /><Relationship Type="http://schemas.openxmlformats.org/officeDocument/2006/relationships/slide" Target="/ppt/slides/slide40.xml" Id="R352cf5a4ffcf4bcf" /><Relationship Type="http://schemas.openxmlformats.org/officeDocument/2006/relationships/slide" Target="/ppt/slides/slide41.xml" Id="Rcb7da02eea5642b6" /><Relationship Type="http://schemas.openxmlformats.org/officeDocument/2006/relationships/slide" Target="/ppt/slides/slide42.xml" Id="R154819bf8a7e4f1a" /><Relationship Type="http://schemas.openxmlformats.org/officeDocument/2006/relationships/slide" Target="/ppt/slides/slide43.xml" Id="R8575e81b47c941db" /><Relationship Type="http://schemas.openxmlformats.org/officeDocument/2006/relationships/slide" Target="/ppt/slides/slide44.xml" Id="R0b0074ab669e4d07" /><Relationship Type="http://schemas.openxmlformats.org/officeDocument/2006/relationships/slide" Target="/ppt/slides/slide45.xml" Id="Re5c706f9f7c84f57" /><Relationship Type="http://schemas.openxmlformats.org/officeDocument/2006/relationships/slide" Target="/ppt/slides/slide46.xml" Id="Radeee2a4244b4324" /><Relationship Type="http://schemas.openxmlformats.org/officeDocument/2006/relationships/slide" Target="/ppt/slides/slide47.xml" Id="R921045ddde494f4a" /><Relationship Type="http://schemas.openxmlformats.org/officeDocument/2006/relationships/slide" Target="/ppt/slides/slide48.xml" Id="Rcc8454069f8d43e9" /><Relationship Type="http://schemas.openxmlformats.org/officeDocument/2006/relationships/slide" Target="/ppt/slides/slide49.xml" Id="R2c05c46f515642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42b461dc6894b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aef64dbf024713" /><Relationship Type="http://schemas.openxmlformats.org/officeDocument/2006/relationships/notesMaster" Target="/ppt/notesMasters/notesMaster1.xml" Id="Rb26ff4ef2a8643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411a2d71134550" /><Relationship Type="http://schemas.openxmlformats.org/officeDocument/2006/relationships/notesMaster" Target="/ppt/notesMasters/notesMaster1.xml" Id="Rb4af830adfeb4c7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97ce73922844c6" /><Relationship Type="http://schemas.openxmlformats.org/officeDocument/2006/relationships/notesMaster" Target="/ppt/notesMasters/notesMaster1.xml" Id="R262527d0836246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d62a37c20914598" /><Relationship Type="http://schemas.openxmlformats.org/officeDocument/2006/relationships/notesMaster" Target="/ppt/notesMasters/notesMaster1.xml" Id="R92b4461ec74641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c6ca8958224e3f" /><Relationship Type="http://schemas.openxmlformats.org/officeDocument/2006/relationships/notesMaster" Target="/ppt/notesMasters/notesMaster1.xml" Id="R5dd3d5ffba244d7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1de844abc24b3a" /><Relationship Type="http://schemas.openxmlformats.org/officeDocument/2006/relationships/notesMaster" Target="/ppt/notesMasters/notesMaster1.xml" Id="R24beba3f16184c8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2659e2379147c0" /><Relationship Type="http://schemas.openxmlformats.org/officeDocument/2006/relationships/notesMaster" Target="/ppt/notesMasters/notesMaster1.xml" Id="R44b916ce781b41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8beb36951e14139" /><Relationship Type="http://schemas.openxmlformats.org/officeDocument/2006/relationships/notesMaster" Target="/ppt/notesMasters/notesMaster1.xml" Id="Re5ab852c8051464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6d78fc88fba4aaf" /><Relationship Type="http://schemas.openxmlformats.org/officeDocument/2006/relationships/notesMaster" Target="/ppt/notesMasters/notesMaster1.xml" Id="R1990441568174c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f2c1fcd9be742ac" /><Relationship Type="http://schemas.openxmlformats.org/officeDocument/2006/relationships/notesMaster" Target="/ppt/notesMasters/notesMaster1.xml" Id="R6cefbc211bf742c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ce3682ca4cc401e" /><Relationship Type="http://schemas.openxmlformats.org/officeDocument/2006/relationships/notesMaster" Target="/ppt/notesMasters/notesMaster1.xml" Id="Rf2a42fdf1fa3410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35b3befa9d849e4" /><Relationship Type="http://schemas.openxmlformats.org/officeDocument/2006/relationships/notesMaster" Target="/ppt/notesMasters/notesMaster1.xml" Id="R0fe1a966fc4b4a1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a7168f3873f4e7f" /><Relationship Type="http://schemas.openxmlformats.org/officeDocument/2006/relationships/notesMaster" Target="/ppt/notesMasters/notesMaster1.xml" Id="Rfd8cde7f397d42d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43d8073959b49d7" /><Relationship Type="http://schemas.openxmlformats.org/officeDocument/2006/relationships/notesMaster" Target="/ppt/notesMasters/notesMaster1.xml" Id="R058d065bd9694f8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163363a1ffd4e5c" /><Relationship Type="http://schemas.openxmlformats.org/officeDocument/2006/relationships/notesMaster" Target="/ppt/notesMasters/notesMaster1.xml" Id="R37874ad6bd44473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11f36033f124225" /><Relationship Type="http://schemas.openxmlformats.org/officeDocument/2006/relationships/notesMaster" Target="/ppt/notesMasters/notesMaster1.xml" Id="Rb2e0e2ff49fc408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e7077a97e684000" /><Relationship Type="http://schemas.openxmlformats.org/officeDocument/2006/relationships/notesMaster" Target="/ppt/notesMasters/notesMaster1.xml" Id="Rf363a207183147e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54a8283661b41b0" /><Relationship Type="http://schemas.openxmlformats.org/officeDocument/2006/relationships/notesMaster" Target="/ppt/notesMasters/notesMaster1.xml" Id="Rb7413373f5e5433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8afd14158d3489d" /><Relationship Type="http://schemas.openxmlformats.org/officeDocument/2006/relationships/notesMaster" Target="/ppt/notesMasters/notesMaster1.xml" Id="Rfe699b45a66447d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7c5eba4db9941fb" /><Relationship Type="http://schemas.openxmlformats.org/officeDocument/2006/relationships/notesMaster" Target="/ppt/notesMasters/notesMaster1.xml" Id="R6936c8a51c6f47e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60a9aec7bf94735" /><Relationship Type="http://schemas.openxmlformats.org/officeDocument/2006/relationships/notesMaster" Target="/ppt/notesMasters/notesMaster1.xml" Id="Rff88feece5da460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15802528b3e4c0e" /><Relationship Type="http://schemas.openxmlformats.org/officeDocument/2006/relationships/notesMaster" Target="/ppt/notesMasters/notesMaster1.xml" Id="Rdf1dd72111ac4bf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36dece9525948f9" /><Relationship Type="http://schemas.openxmlformats.org/officeDocument/2006/relationships/notesMaster" Target="/ppt/notesMasters/notesMaster1.xml" Id="R79659021e59b402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1ebaa9fd01f4fdf" /><Relationship Type="http://schemas.openxmlformats.org/officeDocument/2006/relationships/notesMaster" Target="/ppt/notesMasters/notesMaster1.xml" Id="R433d6e2bae1b430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0d1209fcce54135" /><Relationship Type="http://schemas.openxmlformats.org/officeDocument/2006/relationships/notesMaster" Target="/ppt/notesMasters/notesMaster1.xml" Id="R25d61e79fc8e4bd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5b6f7f7c06e46f5" /><Relationship Type="http://schemas.openxmlformats.org/officeDocument/2006/relationships/notesMaster" Target="/ppt/notesMasters/notesMaster1.xml" Id="Rd65edd2710334a5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d3f197793114693" /><Relationship Type="http://schemas.openxmlformats.org/officeDocument/2006/relationships/notesMaster" Target="/ppt/notesMasters/notesMaster1.xml" Id="R298c64a8d6ae4a6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e32c1e1bade4057" /><Relationship Type="http://schemas.openxmlformats.org/officeDocument/2006/relationships/notesMaster" Target="/ppt/notesMasters/notesMaster1.xml" Id="Rc7eb0c6ff11e483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3116efffb1d4c2d" /><Relationship Type="http://schemas.openxmlformats.org/officeDocument/2006/relationships/notesMaster" Target="/ppt/notesMasters/notesMaster1.xml" Id="Rdecd49ca845c450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3cefb22524f4590" /><Relationship Type="http://schemas.openxmlformats.org/officeDocument/2006/relationships/notesMaster" Target="/ppt/notesMasters/notesMaster1.xml" Id="R17646f9e78d7452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09dd9242d894765" /><Relationship Type="http://schemas.openxmlformats.org/officeDocument/2006/relationships/notesMaster" Target="/ppt/notesMasters/notesMaster1.xml" Id="R59b4026b31c742db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101f7b13d0c542ca" /><Relationship Type="http://schemas.openxmlformats.org/officeDocument/2006/relationships/notesMaster" Target="/ppt/notesMasters/notesMaster1.xml" Id="R33528267a35e451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1e405de0cab1428e" /><Relationship Type="http://schemas.openxmlformats.org/officeDocument/2006/relationships/notesMaster" Target="/ppt/notesMasters/notesMaster1.xml" Id="Re82db757e5fe4ce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3009dfc86164ce2" /><Relationship Type="http://schemas.openxmlformats.org/officeDocument/2006/relationships/notesMaster" Target="/ppt/notesMasters/notesMaster1.xml" Id="R4d2e8f6d3a2e4af9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d7b352c71f7a4f08" /><Relationship Type="http://schemas.openxmlformats.org/officeDocument/2006/relationships/notesMaster" Target="/ppt/notesMasters/notesMaster1.xml" Id="R69950e6fc21f4d92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c72706d7d4404047" /><Relationship Type="http://schemas.openxmlformats.org/officeDocument/2006/relationships/notesMaster" Target="/ppt/notesMasters/notesMaster1.xml" Id="R93a7821a27aa4484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0e0b592f29504d48" /><Relationship Type="http://schemas.openxmlformats.org/officeDocument/2006/relationships/notesMaster" Target="/ppt/notesMasters/notesMaster1.xml" Id="R464535e5b040455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0bf558a3cfa24eb9" /><Relationship Type="http://schemas.openxmlformats.org/officeDocument/2006/relationships/notesMaster" Target="/ppt/notesMasters/notesMaster1.xml" Id="Rb2ff142e5732427c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9012353e3d5d4be3" /><Relationship Type="http://schemas.openxmlformats.org/officeDocument/2006/relationships/notesMaster" Target="/ppt/notesMasters/notesMaster1.xml" Id="Rd51170e722e84d63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e45c6884135d4693" /><Relationship Type="http://schemas.openxmlformats.org/officeDocument/2006/relationships/notesMaster" Target="/ppt/notesMasters/notesMaster1.xml" Id="R25544323cf254e23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55adbf050a9c4eac" /><Relationship Type="http://schemas.openxmlformats.org/officeDocument/2006/relationships/notesMaster" Target="/ppt/notesMasters/notesMaster1.xml" Id="R9df3c2c855f0424f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b954cf72081c44ae" /><Relationship Type="http://schemas.openxmlformats.org/officeDocument/2006/relationships/notesMaster" Target="/ppt/notesMasters/notesMaster1.xml" Id="R0532f913c0724185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b9e20d2be0414baf" /><Relationship Type="http://schemas.openxmlformats.org/officeDocument/2006/relationships/notesMaster" Target="/ppt/notesMasters/notesMaster1.xml" Id="R1fd3c7eadb5b4d8c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bffda62305eb4c58" /><Relationship Type="http://schemas.openxmlformats.org/officeDocument/2006/relationships/notesMaster" Target="/ppt/notesMasters/notesMaster1.xml" Id="R72b4347a0f1d47ae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92df959186304e6d" /><Relationship Type="http://schemas.openxmlformats.org/officeDocument/2006/relationships/notesMaster" Target="/ppt/notesMasters/notesMaster1.xml" Id="R23d8e887656041aa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24f05039b3604852" /><Relationship Type="http://schemas.openxmlformats.org/officeDocument/2006/relationships/notesMaster" Target="/ppt/notesMasters/notesMaster1.xml" Id="Rffbf8695118c4c03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c28d2cd6d77b4ca3" /><Relationship Type="http://schemas.openxmlformats.org/officeDocument/2006/relationships/notesMaster" Target="/ppt/notesMasters/notesMaster1.xml" Id="Ra40c38c9875a497a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15551f6836234752" /><Relationship Type="http://schemas.openxmlformats.org/officeDocument/2006/relationships/notesMaster" Target="/ppt/notesMasters/notesMaster1.xml" Id="R14e187b738734272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9ef3f735d77d4147" /><Relationship Type="http://schemas.openxmlformats.org/officeDocument/2006/relationships/notesMaster" Target="/ppt/notesMasters/notesMaster1.xml" Id="Re2fbbc8db7464d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L02 영문 가로 조합 원본</a:t>
            </a:r>
          </a:p>
          <a:p xmlns:a="http://schemas.openxmlformats.org/drawingml/2006/main">
            <a:r>
              <a:t>원본 이미지 C:/Users/jwd-platform-31/Desktop/게임/qlb/qlb/png가로206세로64.png</a:t>
            </a:r>
          </a:p>
          <a:p xmlns:a="http://schemas.openxmlformats.org/drawingml/2006/main">
            <a:r>
              <a:t>동일성 기준 C:/Users/jwd-platform-31/Desktop/게임/qlb/qlb/png가로206세로64.png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A026 긴소매 폴로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C:/Users/jwd-platform-31/Documents/ChatGPT/게임/deliverables/QLB-PARTNER-2027-LOOKBOOK-v001/originals/A026-model.png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C:/Users/jwd-platform-31/Documents/ChatGPT/게임/deliverables/QLB-PARTNER-2027-LOOKBOOK-v001/originals/A026-model.png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A006 헨리넥 티셔츠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C:/Users/jwd-platform-31/Documents/ChatGPT/게임/deliverables/QLB-PARTNER-2027-LOOKBOOK-v001/originals/A006-model.png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C:/Users/jwd-platform-31/Documents/ChatGPT/게임/deliverables/QLB-PARTNER-2027-LOOKBOOK-v001/originals/A006-model.png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B026 슈즈룸 더플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C:/Users/jwd-platform-31/Documents/ChatGPT/게임/deliverables/QLB-PARTNER-2027-LOOKBOOK-v001/originals/B026-model.png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C:/Users/jwd-platform-31/Documents/ChatGPT/게임/deliverables/QLB-PARTNER-2027-LOOKBOOK-v001/originals/B026-model.png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I13-01 머그 외관</a:t>
            </a:r>
          </a:p>
          <a:p xmlns:a="http://schemas.openxmlformats.org/drawingml/2006/main">
            <a:r>
              <a:t>원본 이미지 C:/Users/jwd-platform-31/Documents/ChatGPT/게임/deliverables/QLB-45-CLASS-MEDIA/class-21/P1-home_helper-mug-exterior-candidate-v001.png</a:t>
            </a:r>
          </a:p>
          <a:p xmlns:a="http://schemas.openxmlformats.org/drawingml/2006/main">
            <a:r>
              <a:t>동일성 기준 C:/Users/jwd-platform-31/Documents/ChatGPT/게임/deliverables/QLB-45-CLASS-MEDIA/class-21/P1-home_helper-mug-exterior-candidate-v001.png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T01 상표등록증 40-1914988</a:t>
            </a:r>
          </a:p>
          <a:p xmlns:a="http://schemas.openxmlformats.org/drawingml/2006/main">
            <a:r>
              <a:t>원본 이미지 C:/Users/jwd-platform-31/Documents/ChatGPT/큐엘비가이드북/참고자산/T01_상표등록증_40-1914988.png</a:t>
            </a:r>
          </a:p>
          <a:p xmlns:a="http://schemas.openxmlformats.org/drawingml/2006/main">
            <a:r>
              <a:t>동일성 기준 C:/Users/jwd-platform-31/Documents/ChatGPT/큐엘비가이드북/참고자산/T01_상표등록증_40-1914988.png</a:t>
            </a:r>
          </a:p>
          <a:p xmlns:a="http://schemas.openxmlformats.org/drawingml/2006/main">
            <a:r>
              <a:t>PPT C:\Users\jwd-platform-31\Desktop\게임\qlb\qlb\제조사설명용.pptx</a:t>
            </a:r>
          </a:p>
          <a:p xmlns:a="http://schemas.openxmlformats.org/drawingml/2006/main">
            <a:r>
              <a:t>Slide 2</a:t>
            </a:r>
          </a:p>
          <a:p xmlns:a="http://schemas.openxmlformats.org/drawingml/2006/main">
            <a:r>
              <a:t>Media ppt/media/image3.png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T02 상표등록증 40-1914989</a:t>
            </a:r>
          </a:p>
          <a:p xmlns:a="http://schemas.openxmlformats.org/drawingml/2006/main">
            <a:r>
              <a:t>원본 이미지 C:/Users/jwd-platform-31/Documents/ChatGPT/큐엘비가이드북/참고자산/T02_상표등록증_40-1914989.png</a:t>
            </a:r>
          </a:p>
          <a:p xmlns:a="http://schemas.openxmlformats.org/drawingml/2006/main">
            <a:r>
              <a:t>동일성 기준 C:/Users/jwd-platform-31/Documents/ChatGPT/큐엘비가이드북/참고자산/T02_상표등록증_40-1914989.png</a:t>
            </a:r>
          </a:p>
          <a:p xmlns:a="http://schemas.openxmlformats.org/drawingml/2006/main">
            <a:r>
              <a:t>PPT C:\Users\jwd-platform-31\Desktop\게임\qlb\qlb\제조사설명용.pptx</a:t>
            </a:r>
          </a:p>
          <a:p xmlns:a="http://schemas.openxmlformats.org/drawingml/2006/main">
            <a:r>
              <a:t>Slide 2</a:t>
            </a:r>
          </a:p>
          <a:p xmlns:a="http://schemas.openxmlformats.org/drawingml/2006/main">
            <a:r>
              <a:t>Media ppt/media/image4.png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T03 상표등록증 40-1914990</a:t>
            </a:r>
          </a:p>
          <a:p xmlns:a="http://schemas.openxmlformats.org/drawingml/2006/main">
            <a:r>
              <a:t>원본 이미지 C:/Users/jwd-platform-31/Documents/ChatGPT/큐엘비가이드북/참고자산/T03_상표등록증_40-1914990.png</a:t>
            </a:r>
          </a:p>
          <a:p xmlns:a="http://schemas.openxmlformats.org/drawingml/2006/main">
            <a:r>
              <a:t>동일성 기준 C:/Users/jwd-platform-31/Documents/ChatGPT/큐엘비가이드북/참고자산/T03_상표등록증_40-1914990.png</a:t>
            </a:r>
          </a:p>
          <a:p xmlns:a="http://schemas.openxmlformats.org/drawingml/2006/main">
            <a:r>
              <a:t>PPT C:\Users\jwd-platform-31\Desktop\게임\qlb\qlb\제조사설명용.pptx</a:t>
            </a:r>
          </a:p>
          <a:p xmlns:a="http://schemas.openxmlformats.org/drawingml/2006/main">
            <a:r>
              <a:t>Slide 2</a:t>
            </a:r>
          </a:p>
          <a:p xmlns:a="http://schemas.openxmlformats.org/drawingml/2006/main">
            <a:r>
              <a:t>Media ppt/media/image5.png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C001 쥐 / mouse</a:t>
            </a:r>
          </a:p>
          <a:p xmlns:a="http://schemas.openxmlformats.org/drawingml/2006/main">
            <a:r>
              <a:t>원본 이미지 C:/Users/jwd-platform-31/Documents/ChatGPT/게임/web/universe/art-transparent-v1/character-0.png</a:t>
            </a:r>
          </a:p>
          <a:p xmlns:a="http://schemas.openxmlformats.org/drawingml/2006/main">
            <a:r>
              <a:t>동일성 기준 C:/Users/jwd-platform-31/Documents/ChatGPT/게임/deliverables/QLB-200-PNG/animals/001_mouse.png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C002 소 / bull</a:t>
            </a:r>
          </a:p>
          <a:p xmlns:a="http://schemas.openxmlformats.org/drawingml/2006/main">
            <a:r>
              <a:t>원본 이미지 C:/Users/jwd-platform-31/Documents/ChatGPT/게임/web/universe/art-transparent-v1/character-1.png</a:t>
            </a:r>
          </a:p>
          <a:p xmlns:a="http://schemas.openxmlformats.org/drawingml/2006/main">
            <a:r>
              <a:t>동일성 기준 C:/Users/jwd-platform-31/Documents/ChatGPT/게임/deliverables/QLB-200-PNG/animals/002_bull.png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C003 호랑이 / tiger</a:t>
            </a:r>
          </a:p>
          <a:p xmlns:a="http://schemas.openxmlformats.org/drawingml/2006/main">
            <a:r>
              <a:t>원본 이미지 C:/Users/jwd-platform-31/Documents/ChatGPT/게임/web/universe/art-transparent-v1/character-2.png</a:t>
            </a:r>
          </a:p>
          <a:p xmlns:a="http://schemas.openxmlformats.org/drawingml/2006/main">
            <a:r>
              <a:t>동일성 기준 C:/Users/jwd-platform-31/Documents/ChatGPT/게임/deliverables/QLB-200-PNG/animals/003_tiger.png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C004 토끼 / rabbit</a:t>
            </a:r>
          </a:p>
          <a:p xmlns:a="http://schemas.openxmlformats.org/drawingml/2006/main">
            <a:r>
              <a:t>원본 이미지 C:/Users/jwd-platform-31/Documents/ChatGPT/게임/web/universe/art-transparent-v1/character-3.png</a:t>
            </a:r>
          </a:p>
          <a:p xmlns:a="http://schemas.openxmlformats.org/drawingml/2006/main">
            <a:r>
              <a:t>동일성 기준 C:/Users/jwd-platform-31/Documents/ChatGPT/게임/deliverables/QLB-200-PNG/animals/004_rabbit.png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C005 용 / dragon</a:t>
            </a:r>
          </a:p>
          <a:p xmlns:a="http://schemas.openxmlformats.org/drawingml/2006/main">
            <a:r>
              <a:t>원본 이미지 C:/Users/jwd-platform-31/Documents/ChatGPT/게임/web/universe/art-transparent-v1/character-4.png</a:t>
            </a:r>
          </a:p>
          <a:p xmlns:a="http://schemas.openxmlformats.org/drawingml/2006/main">
            <a:r>
              <a:t>동일성 기준 C:/Users/jwd-platform-31/Documents/ChatGPT/게임/deliverables/QLB-200-PNG/animals/005_dragon.png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C006 뱀 / snake</a:t>
            </a:r>
          </a:p>
          <a:p xmlns:a="http://schemas.openxmlformats.org/drawingml/2006/main">
            <a:r>
              <a:t>원본 이미지 C:/Users/jwd-platform-31/Documents/ChatGPT/게임/web/universe/art-transparent-v1/character-5.png</a:t>
            </a:r>
          </a:p>
          <a:p xmlns:a="http://schemas.openxmlformats.org/drawingml/2006/main">
            <a:r>
              <a:t>동일성 기준 C:/Users/jwd-platform-31/Documents/ChatGPT/게임/deliverables/QLB-200-PNG/animals/006_snake.png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C007 말 / horse</a:t>
            </a:r>
          </a:p>
          <a:p xmlns:a="http://schemas.openxmlformats.org/drawingml/2006/main">
            <a:r>
              <a:t>원본 이미지 C:/Users/jwd-platform-31/Documents/ChatGPT/게임/web/universe/art-transparent-v1/character-6.png</a:t>
            </a:r>
          </a:p>
          <a:p xmlns:a="http://schemas.openxmlformats.org/drawingml/2006/main">
            <a:r>
              <a:t>동일성 기준 C:/Users/jwd-platform-31/Documents/ChatGPT/게임/deliverables/QLB-200-PNG/animals/007_horse.png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C008 염소 / goat</a:t>
            </a:r>
          </a:p>
          <a:p xmlns:a="http://schemas.openxmlformats.org/drawingml/2006/main">
            <a:r>
              <a:t>원본 이미지 C:/Users/jwd-platform-31/Documents/ChatGPT/게임/web/universe/art-transparent-v1/character-7.png</a:t>
            </a:r>
          </a:p>
          <a:p xmlns:a="http://schemas.openxmlformats.org/drawingml/2006/main">
            <a:r>
              <a:t>동일성 기준 C:/Users/jwd-platform-31/Documents/ChatGPT/게임/deliverables/QLB-200-PNG/animals/008_goat.png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C009 원숭이 / monkey</a:t>
            </a:r>
          </a:p>
          <a:p xmlns:a="http://schemas.openxmlformats.org/drawingml/2006/main">
            <a:r>
              <a:t>원본 이미지 C:/Users/jwd-platform-31/Documents/ChatGPT/게임/web/universe/art-transparent-v1/character-8.png</a:t>
            </a:r>
          </a:p>
          <a:p xmlns:a="http://schemas.openxmlformats.org/drawingml/2006/main">
            <a:r>
              <a:t>동일성 기준 C:/Users/jwd-platform-31/Documents/ChatGPT/게임/deliverables/QLB-200-PNG/animals/009_monkey.png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C010 닭 / chicken</a:t>
            </a:r>
          </a:p>
          <a:p xmlns:a="http://schemas.openxmlformats.org/drawingml/2006/main">
            <a:r>
              <a:t>원본 이미지 C:/Users/jwd-platform-31/Documents/ChatGPT/게임/web/universe/art-transparent-v1/character-9.png</a:t>
            </a:r>
          </a:p>
          <a:p xmlns:a="http://schemas.openxmlformats.org/drawingml/2006/main">
            <a:r>
              <a:t>동일성 기준 C:/Users/jwd-platform-31/Documents/ChatGPT/게임/deliverables/QLB-200-PNG/animals/010_chicken.png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C011 개 / dog</a:t>
            </a:r>
          </a:p>
          <a:p xmlns:a="http://schemas.openxmlformats.org/drawingml/2006/main">
            <a:r>
              <a:t>원본 이미지 C:/Users/jwd-platform-31/Documents/ChatGPT/게임/web/universe/art-transparent-v1/character-10.png</a:t>
            </a:r>
          </a:p>
          <a:p xmlns:a="http://schemas.openxmlformats.org/drawingml/2006/main">
            <a:r>
              <a:t>동일성 기준 C:/Users/jwd-platform-31/Documents/ChatGPT/게임/deliverables/QLB-200-PNG/animals/011_dog.png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C012 돼지 / pig</a:t>
            </a:r>
          </a:p>
          <a:p xmlns:a="http://schemas.openxmlformats.org/drawingml/2006/main">
            <a:r>
              <a:t>원본 이미지 C:/Users/jwd-platform-31/Documents/ChatGPT/게임/web/universe/art-transparent-v1/character-11.png</a:t>
            </a:r>
          </a:p>
          <a:p xmlns:a="http://schemas.openxmlformats.org/drawingml/2006/main">
            <a:r>
              <a:t>동일성 기준 C:/Users/jwd-platform-31/Documents/ChatGPT/게임/deliverables/QLB-200-PNG/animals/012_pig.png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A006 헨리넥 티셔츠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C:/Users/jwd-platform-31/Documents/ChatGPT/게임/deliverables/QLB-PARTNER-2027-LOOKBOOK-v001/originals/A006-model.png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C:/Users/jwd-platform-31/Documents/ChatGPT/게임/deliverables/QLB-PARTNER-2027-LOOKBOOK-v001/originals/A006-model.png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A026 긴소매 폴로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C:/Users/jwd-platform-31/Documents/ChatGPT/게임/deliverables/QLB-PARTNER-2027-LOOKBOOK-v001/originals/A026-model.png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C:/Users/jwd-platform-31/Documents/ChatGPT/게임/deliverables/QLB-PARTNER-2027-LOOKBOOK-v001/originals/A026-model.png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A081 경량 윈드브레이커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C:/Users/jwd-platform-31/Documents/ChatGPT/게임/deliverables/QLB-PARTNER-2027-LOOKBOOK-v001/originals/A081-model.png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C:/Users/jwd-platform-31/Documents/ChatGPT/게임/deliverables/QLB-PARTNER-2027-LOOKBOOK-v001/originals/A081-model.png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A131 A라인 미디스커트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C:/Users/jwd-platform-31/Documents/ChatGPT/게임/deliverables/QLB-PARTNER-2027-LOOKBOOK-v001/originals/A131-model.png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C:/Users/jwd-platform-31/Documents/ChatGPT/게임/deliverables/QLB-PARTNER-2027-LOOKBOOK-v001/originals/A131-model.png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A151 워크 커버올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C:/Users/jwd-platform-31/Documents/ChatGPT/게임/deliverables/QLB-PARTNER-2027-LOOKBOOK-v001/originals/A151-model.png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C:/Users/jwd-platform-31/Documents/ChatGPT/게임/deliverables/QLB-PARTNER-2027-LOOKBOOK-v001/originals/A151-model.png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S001 시그니처 레더 로우탑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C:/Users/jwd-platform-31/Documents/ChatGPT/게임/deliverables/QLB-PARTNER-2027-LOOKBOOK-v001/originals/S001-model.png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C:/Users/jwd-platform-31/Documents/ChatGPT/게임/deliverables/QLB-PARTNER-2027-LOOKBOOK-v001/originals/S001-model.png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B026 슈즈룸 더플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C:/Users/jwd-platform-31/Documents/ChatGPT/게임/deliverables/QLB-PARTNER-2027-LOOKBOOK-v001/originals/B026-model.png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C:/Users/jwd-platform-31/Documents/ChatGPT/게임/deliverables/QLB-PARTNER-2027-LOOKBOOK-v001/originals/B026-model.png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B051 세로 서류 토트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C:/Users/jwd-platform-31/Documents/ChatGPT/게임/deliverables/QLB-PARTNER-2027-LOOKBOOK-v001/originals/B051-model.png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C:/Users/jwd-platform-31/Documents/ChatGPT/게임/deliverables/QLB-PARTNER-2027-LOOKBOOK-v001/originals/B051-model.png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B081 블록 토트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C:/Users/jwd-platform-31/Documents/ChatGPT/게임/deliverables/QLB-PARTNER-2027-LOOKBOOK-v001/originals/B081-model.png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C:/Users/jwd-platform-31/Documents/ChatGPT/게임/deliverables/QLB-PARTNER-2027-LOOKBOOK-v001/originals/B081-model.png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B101 라이트 탑지퍼 토트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C:/Users/jwd-platform-31/Documents/ChatGPT/게임/deliverables/QLB-PARTNER-2027-LOOKBOOK-v001/originals/B101-model.png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C:/Users/jwd-platform-31/Documents/ChatGPT/게임/deliverables/QLB-PARTNER-2027-LOOKBOOK-v001/originals/B101-model.png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B012 튜브 파우치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C:/Users/jwd-platform-31/Documents/ChatGPT/게임/deliverables/QLB-PARTNER-2027-LOOKBOOK-v001/originals/B012-model.png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C:/Users/jwd-platform-31/Documents/ChatGPT/게임/deliverables/QLB-PARTNER-2027-LOOKBOOK-v001/originals/B012-model.png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B019 슬링 파우치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C:/Users/jwd-platform-31/Documents/ChatGPT/게임/deliverables/QLB-PARTNER-2027-LOOKBOOK-v001/originals/B019-model.png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C:/Users/jwd-platform-31/Documents/ChatGPT/게임/deliverables/QLB-PARTNER-2027-LOOKBOOK-v001/originals/B019-model.png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I13-01 머그 외관</a:t>
            </a:r>
          </a:p>
          <a:p xmlns:a="http://schemas.openxmlformats.org/drawingml/2006/main">
            <a:r>
              <a:t>원본 이미지 C:/Users/jwd-platform-31/Documents/ChatGPT/게임/deliverables/QLB-45-CLASS-MEDIA/class-21/P1-home_helper-mug-exterior-candidate-v001.png</a:t>
            </a:r>
          </a:p>
          <a:p xmlns:a="http://schemas.openxmlformats.org/drawingml/2006/main">
            <a:r>
              <a:t>동일성 기준 C:/Users/jwd-platform-31/Documents/ChatGPT/게임/deliverables/QLB-45-CLASS-MEDIA/class-21/P1-home_helper-mug-exterior-candidate-v001.png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I13-02 개별 포장</a:t>
            </a:r>
          </a:p>
          <a:p xmlns:a="http://schemas.openxmlformats.org/drawingml/2006/main">
            <a:r>
              <a:t>원본 이미지 C:/Users/jwd-platform-31/Documents/ChatGPT/게임/deliverables/QLB-45-CLASS-MEDIA/class-21/P2-home_helper-individual-box-candidate-v001.png</a:t>
            </a:r>
          </a:p>
          <a:p xmlns:a="http://schemas.openxmlformats.org/drawingml/2006/main">
            <a:r>
              <a:t>동일성 기준 C:/Users/jwd-platform-31/Documents/ChatGPT/게임/deliverables/QLB-45-CLASS-MEDIA/class-21/P2-home_helper-individual-box-candidate-v001.png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I13-03 사용 안내 카드</a:t>
            </a:r>
          </a:p>
          <a:p xmlns:a="http://schemas.openxmlformats.org/drawingml/2006/main">
            <a:r>
              <a:t>원본 이미지 C:/Users/jwd-platform-31/Documents/ChatGPT/게임/deliverables/QLB-45-CLASS-MEDIA/class-21/P3-home_helper-usage-card-candidate-v001.png</a:t>
            </a:r>
          </a:p>
          <a:p xmlns:a="http://schemas.openxmlformats.org/drawingml/2006/main">
            <a:r>
              <a:t>동일성 기준 C:/Users/jwd-platform-31/Documents/ChatGPT/게임/deliverables/QLB-45-CLASS-MEDIA/class-21/P3-home_helper-usage-card-candidate-v001.png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I13-04 생활 공간 속 제품</a:t>
            </a:r>
          </a:p>
          <a:p xmlns:a="http://schemas.openxmlformats.org/drawingml/2006/main">
            <a:r>
              <a:t>원본 이미지 C:/Users/jwd-platform-31/Documents/ChatGPT/게임/deliverables/QLB-45-CLASS-MEDIA/class-21/S01-home_helper-mug-intro-scene-candidate-v001.png</a:t>
            </a:r>
          </a:p>
          <a:p xmlns:a="http://schemas.openxmlformats.org/drawingml/2006/main">
            <a:r>
              <a:t>동일성 기준 C:/Users/jwd-platform-31/Documents/ChatGPT/게임/deliverables/QLB-45-CLASS-MEDIA/class-21/S01-home_helper-mug-intro-scene-candidate-v001.png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I13-05 제품과 포장 세트</a:t>
            </a:r>
          </a:p>
          <a:p xmlns:a="http://schemas.openxmlformats.org/drawingml/2006/main">
            <a:r>
              <a:t>원본 이미지 C:/Users/jwd-platform-31/Documents/ChatGPT/게임/deliverables/QLB-45-CLASS-MEDIA/class-21/S04-home_helper-mug-box-card-comparison-scene-candidate-v001.png</a:t>
            </a:r>
          </a:p>
          <a:p xmlns:a="http://schemas.openxmlformats.org/drawingml/2006/main">
            <a:r>
              <a:t>동일성 기준 C:/Users/jwd-platform-31/Documents/ChatGPT/게임/deliverables/QLB-45-CLASS-MEDIA/class-21/S04-home_helper-mug-box-card-comparison-scene-candidate-v001.png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I13-06 림과 외벽 표시 위치</a:t>
            </a:r>
          </a:p>
          <a:p xmlns:a="http://schemas.openxmlformats.org/drawingml/2006/main">
            <a:r>
              <a:t>원본 이미지 C:/Users/jwd-platform-31/Documents/ChatGPT/게임/deliverables/QLB-45-CLASS-MEDIA/class-21/S05-home_helper-rim-exterior-detail-scene-candidate-v001.png</a:t>
            </a:r>
          </a:p>
          <a:p xmlns:a="http://schemas.openxmlformats.org/drawingml/2006/main">
            <a:r>
              <a:t>동일성 기준 C:/Users/jwd-platform-31/Documents/ChatGPT/게임/deliverables/QLB-45-CLASS-MEDIA/class-21/S05-home_helper-rim-exterior-detail-scene-candidate-v001.png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I15-01 스티커 시트</a:t>
            </a:r>
          </a:p>
          <a:p xmlns:a="http://schemas.openxmlformats.org/drawingml/2006/main">
            <a:r>
              <a:t>원본 이미지 C:/Users/jwd-platform-31/Documents/ChatGPT/게임/deliverables/QLB-B2B-45/class-16/P1-paper_buddy-316-sticker-sheet-candidate-v001.png</a:t>
            </a:r>
          </a:p>
          <a:p xmlns:a="http://schemas.openxmlformats.org/drawingml/2006/main">
            <a:r>
              <a:t>동일성 기준 C:/Users/jwd-platform-31/Documents/ChatGPT/게임/deliverables/QLB-B2B-45/class-16/P1-paper_buddy-316-sticker-sheet-candidate-v001.png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I15-02 종이 상자</a:t>
            </a:r>
          </a:p>
          <a:p xmlns:a="http://schemas.openxmlformats.org/drawingml/2006/main">
            <a:r>
              <a:t>원본 이미지 C:/Users/jwd-platform-31/Documents/ChatGPT/게임/deliverables/QLB-B2B-45/class-16/P2-paper_buddy-316-cardboard-box-candidate-v001.png</a:t>
            </a:r>
          </a:p>
          <a:p xmlns:a="http://schemas.openxmlformats.org/drawingml/2006/main">
            <a:r>
              <a:t>동일성 기준 C:/Users/jwd-platform-31/Documents/ChatGPT/게임/deliverables/QLB-B2B-45/class-16/P2-paper_buddy-316-cardboard-box-candidate-v001.png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I15-03 팸플릿</a:t>
            </a:r>
          </a:p>
          <a:p xmlns:a="http://schemas.openxmlformats.org/drawingml/2006/main">
            <a:r>
              <a:t>원본 이미지 C:/Users/jwd-platform-31/Documents/ChatGPT/게임/deliverables/QLB-B2B-45/class-16/P3-paper_buddy-316-pamphlet-candidate-v003.png</a:t>
            </a:r>
          </a:p>
          <a:p xmlns:a="http://schemas.openxmlformats.org/drawingml/2006/main">
            <a:r>
              <a:t>동일성 기준 C:/Users/jwd-platform-31/Documents/ChatGPT/게임/deliverables/QLB-B2B-45/class-16/P3-paper_buddy-316-pamphlet-candidate-v003.png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I15-04 스티커 사용 장면</a:t>
            </a:r>
          </a:p>
          <a:p xmlns:a="http://schemas.openxmlformats.org/drawingml/2006/main">
            <a:r>
              <a:t>원본 이미지 C:/Users/jwd-platform-31/Documents/ChatGPT/게임/deliverables/QLB-B2B-45/class-16/S02-paper_buddy-316-unfolding-sheet-candidate-v002.png</a:t>
            </a:r>
          </a:p>
          <a:p xmlns:a="http://schemas.openxmlformats.org/drawingml/2006/main">
            <a:r>
              <a:t>동일성 기준 C:/Users/jwd-platform-31/Documents/ChatGPT/게임/deliverables/QLB-B2B-45/class-16/S02-paper_buddy-316-unfolding-sheet-candidate-v002.png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I15-05 인쇄물의 시리즈 구성</a:t>
            </a:r>
          </a:p>
          <a:p xmlns:a="http://schemas.openxmlformats.org/drawingml/2006/main">
            <a:r>
              <a:t>원본 이미지 C:/Users/jwd-platform-31/Documents/ChatGPT/게임/deliverables/QLB-B2B-45/class-16/S04-paper_buddy-316-application-comparison-candidate-v001.png</a:t>
            </a:r>
          </a:p>
          <a:p xmlns:a="http://schemas.openxmlformats.org/drawingml/2006/main">
            <a:r>
              <a:t>동일성 기준 C:/Users/jwd-platform-31/Documents/ChatGPT/게임/deliverables/QLB-B2B-45/class-16/S04-paper_buddy-316-application-comparison-candidate-v001.png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I15-06 정보 영역을 남긴 포장</a:t>
            </a:r>
          </a:p>
          <a:p xmlns:a="http://schemas.openxmlformats.org/drawingml/2006/main">
            <a:r>
              <a:t>원본 이미지 C:/Users/jwd-platform-31/Documents/ChatGPT/게임/deliverables/QLB-B2B-45/class-16/S05-paper_buddy-316-information-area-packaging-comparison-candidate-v001.png</a:t>
            </a:r>
          </a:p>
          <a:p xmlns:a="http://schemas.openxmlformats.org/drawingml/2006/main">
            <a:r>
              <a:t>동일성 기준 C:/Users/jwd-platform-31/Documents/ChatGPT/게임/deliverables/QLB-B2B-45/class-16/S05-paper_buddy-316-information-area-packaging-comparison-candidate-v001.png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I17-01 체스 말과 보드</a:t>
            </a:r>
          </a:p>
          <a:p xmlns:a="http://schemas.openxmlformats.org/drawingml/2006/main">
            <a:r>
              <a:t>원본 이미지 C:/Users/jwd-platform-31/Documents/ChatGPT/상표전체 이미지/QLB-TRADEMARK-3118/08-luna-execution/100-project-split-v001/projects/QLB-3118-P021/outputs/QLB-C28-0023/scenes/S01-v001.png</a:t>
            </a:r>
          </a:p>
          <a:p xmlns:a="http://schemas.openxmlformats.org/drawingml/2006/main">
            <a:r>
              <a:t>동일성 기준 C:/Users/jwd-platform-31/Documents/ChatGPT/상표전체 이미지/QLB-TRADEMARK-3118/08-luna-execution/100-project-split-v001/projects/QLB-3118-P021/outputs/QLB-C28-0023/scenes/S01-v001.png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I17-02 체스 세트의 배열</a:t>
            </a:r>
          </a:p>
          <a:p xmlns:a="http://schemas.openxmlformats.org/drawingml/2006/main">
            <a:r>
              <a:t>원본 이미지 C:/Users/jwd-platform-31/Documents/ChatGPT/상표전체 이미지/QLB-TRADEMARK-3118/08-luna-execution/100-project-split-v001/projects/QLB-3118-P021/outputs/QLB-C28-0023/scenes/S03-v001.png</a:t>
            </a:r>
          </a:p>
          <a:p xmlns:a="http://schemas.openxmlformats.org/drawingml/2006/main">
            <a:r>
              <a:t>동일성 기준 C:/Users/jwd-platform-31/Documents/ChatGPT/상표전체 이미지/QLB-TRADEMARK-3118/08-luna-execution/100-project-split-v001/projects/QLB-3118-P021/outputs/QLB-C28-0023/scenes/S03-v001.png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I17-03 주사위의 형태</a:t>
            </a:r>
          </a:p>
          <a:p xmlns:a="http://schemas.openxmlformats.org/drawingml/2006/main">
            <a:r>
              <a:t>원본 이미지 C:/Users/jwd-platform-31/Documents/ChatGPT/상표전체 이미지/QLB-TRADEMARK-3118/08-luna-execution/100-project-split-v001/projects/QLB-3118-P021/outputs/QLB-C28-0020/scenes/S02-v001.png</a:t>
            </a:r>
          </a:p>
          <a:p xmlns:a="http://schemas.openxmlformats.org/drawingml/2006/main">
            <a:r>
              <a:t>동일성 기준 C:/Users/jwd-platform-31/Documents/ChatGPT/상표전체 이미지/QLB-TRADEMARK-3118/08-luna-execution/100-project-split-v001/projects/QLB-3118-P021/outputs/QLB-C28-0020/scenes/S02-v001.png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I17-04 체스 말과 보관 케이스</a:t>
            </a:r>
          </a:p>
          <a:p xmlns:a="http://schemas.openxmlformats.org/drawingml/2006/main">
            <a:r>
              <a:t>원본 이미지 C:/Users/jwd-platform-31/Documents/ChatGPT/상표전체 이미지/QLB-TRADEMARK-3118/08-luna-execution/100-project-split-v001/projects/QLB-3118-P021/outputs/QLB-C28-0023/scenes/S04-v001.png</a:t>
            </a:r>
          </a:p>
          <a:p xmlns:a="http://schemas.openxmlformats.org/drawingml/2006/main">
            <a:r>
              <a:t>동일성 기준 C:/Users/jwd-platform-31/Documents/ChatGPT/상표전체 이미지/QLB-TRADEMARK-3118/08-luna-execution/100-project-split-v001/projects/QLB-3118-P021/outputs/QLB-C28-0023/scenes/S04-v001.png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I17-05 체스 세트와 수납 구성</a:t>
            </a:r>
          </a:p>
          <a:p xmlns:a="http://schemas.openxmlformats.org/drawingml/2006/main">
            <a:r>
              <a:t>원본 이미지 C:/Users/jwd-platform-31/Documents/ChatGPT/상표전체 이미지/QLB-TRADEMARK-3118/08-luna-execution/100-project-split-v001/projects/QLB-3118-P021/outputs/QLB-C28-0023/scenes/S06-v001.png</a:t>
            </a:r>
          </a:p>
          <a:p xmlns:a="http://schemas.openxmlformats.org/drawingml/2006/main">
            <a:r>
              <a:t>동일성 기준 C:/Users/jwd-platform-31/Documents/ChatGPT/상표전체 이미지/QLB-TRADEMARK-3118/08-luna-execution/100-project-split-v001/projects/QLB-3118-P021/outputs/QLB-C28-0023/scenes/S06-v001.png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I17-06 주사위와 패키지 구성</a:t>
            </a:r>
          </a:p>
          <a:p xmlns:a="http://schemas.openxmlformats.org/drawingml/2006/main">
            <a:r>
              <a:t>원본 이미지 C:/Users/jwd-platform-31/Documents/ChatGPT/상표전체 이미지/QLB-TRADEMARK-3118/08-luna-execution/100-project-split-v001/projects/QLB-3118-P021/outputs/QLB-C28-0020/scenes/S06-v001.png</a:t>
            </a:r>
          </a:p>
          <a:p xmlns:a="http://schemas.openxmlformats.org/drawingml/2006/main">
            <a:r>
              <a:t>동일성 기준 C:/Users/jwd-platform-31/Documents/ChatGPT/상표전체 이미지/QLB-TRADEMARK-3118/08-luna-execution/100-project-split-v001/projects/QLB-3118-P021/outputs/QLB-C28-0020/scenes/S06-v001.png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I19-01 식품 파우치</a:t>
            </a:r>
          </a:p>
          <a:p xmlns:a="http://schemas.openxmlformats.org/drawingml/2006/main">
            <a:r>
              <a:t>원본 이미지 C:/Users/jwd-platform-31/Documents/ChatGPT/게임/deliverables/QLB-B2B-45/class-30/P1-grain_buddy-330-pouch-v002.png</a:t>
            </a:r>
          </a:p>
          <a:p xmlns:a="http://schemas.openxmlformats.org/drawingml/2006/main">
            <a:r>
              <a:t>동일성 기준 C:/Users/jwd-platform-31/Documents/ChatGPT/게임/deliverables/QLB-B2B-45/class-30/P1-grain_buddy-330-pouch-v002.png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I19-02 식품 상자</a:t>
            </a:r>
          </a:p>
          <a:p xmlns:a="http://schemas.openxmlformats.org/drawingml/2006/main">
            <a:r>
              <a:t>원본 이미지 C:/Users/jwd-platform-31/Documents/ChatGPT/게임/deliverables/QLB-B2B-45/class-30/P2-grain_buddy-330-box-v001.png</a:t>
            </a:r>
          </a:p>
          <a:p xmlns:a="http://schemas.openxmlformats.org/drawingml/2006/main">
            <a:r>
              <a:t>동일성 기준 C:/Users/jwd-platform-31/Documents/ChatGPT/게임/deliverables/QLB-B2B-45/class-30/P2-grain_buddy-330-box-v001.png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I19-03 제품 정보 카드</a:t>
            </a:r>
          </a:p>
          <a:p xmlns:a="http://schemas.openxmlformats.org/drawingml/2006/main">
            <a:r>
              <a:t>원본 이미지 C:/Users/jwd-platform-31/Documents/ChatGPT/게임/deliverables/QLB-B2B-45/class-30/P3-grain_buddy-330-information-card-v001.png</a:t>
            </a:r>
          </a:p>
          <a:p xmlns:a="http://schemas.openxmlformats.org/drawingml/2006/main">
            <a:r>
              <a:t>동일성 기준 C:/Users/jwd-platform-31/Documents/ChatGPT/게임/deliverables/QLB-B2B-45/class-30/P3-grain_buddy-330-information-card-v001.png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I19-04 식탁 장면</a:t>
            </a:r>
          </a:p>
          <a:p xmlns:a="http://schemas.openxmlformats.org/drawingml/2006/main">
            <a:r>
              <a:t>원본 이미지 C:/Users/jwd-platform-31/Documents/ChatGPT/게임/deliverables/QLB-B2B-45/class-30/S01-grain_buddy-330-breakfast-table-v001.png</a:t>
            </a:r>
          </a:p>
          <a:p xmlns:a="http://schemas.openxmlformats.org/drawingml/2006/main">
            <a:r>
              <a:t>동일성 기준 C:/Users/jwd-platform-31/Documents/ChatGPT/게임/deliverables/QLB-B2B-45/class-30/S01-grain_buddy-330-breakfast-table-v001.png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I19-05 포장과 카드 구성</a:t>
            </a:r>
          </a:p>
          <a:p xmlns:a="http://schemas.openxmlformats.org/drawingml/2006/main">
            <a:r>
              <a:t>원본 이미지 C:/Users/jwd-platform-31/Documents/ChatGPT/게임/deliverables/QLB-B2B-45/class-30/S04-grain_buddy-330-pouch-box-card-v001.png</a:t>
            </a:r>
          </a:p>
          <a:p xmlns:a="http://schemas.openxmlformats.org/drawingml/2006/main">
            <a:r>
              <a:t>동일성 기준 C:/Users/jwd-platform-31/Documents/ChatGPT/게임/deliverables/QLB-B2B-45/class-30/S04-grain_buddy-330-pouch-box-card-v001.png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I19-06 제품 정보 영역</a:t>
            </a:r>
          </a:p>
          <a:p xmlns:a="http://schemas.openxmlformats.org/drawingml/2006/main">
            <a:r>
              <a:t>원본 이미지 C:/Users/jwd-platform-31/Documents/ChatGPT/게임/deliverables/QLB-B2B-45/class-30/S05-grain_buddy-330-blank-information-v001.png</a:t>
            </a:r>
          </a:p>
          <a:p xmlns:a="http://schemas.openxmlformats.org/drawingml/2006/main">
            <a:r>
              <a:t>동일성 기준 C:/Users/jwd-platform-31/Documents/ChatGPT/게임/deliverables/QLB-B2B-45/class-30/S05-grain_buddy-330-blank-information-v001.png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G01 숨은 QLB 찾기</a:t>
            </a:r>
          </a:p>
          <a:p xmlns:a="http://schemas.openxmlformats.org/drawingml/2006/main">
            <a:r>
              <a:t>원본 이미지 C:/Users/jwd-platform-31/Documents/ChatGPT/게임/docs/test-evidence/game2-mobile-review-20261001.png</a:t>
            </a:r>
          </a:p>
          <a:p xmlns:a="http://schemas.openxmlformats.org/drawingml/2006/main">
            <a:r>
              <a:t>동일성 기준 C:/Users/jwd-platform-31/Documents/ChatGPT/게임/docs/test-evidence/game2-mobile-review-20261001.png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G02 좌우 스와이프</a:t>
            </a:r>
          </a:p>
          <a:p xmlns:a="http://schemas.openxmlformats.org/drawingml/2006/main">
            <a:r>
              <a:t>원본 이미지 C:/Users/jwd-platform-31/Documents/ChatGPT/게임/docs/test-evidence/game3-mobile-review-20261001.png</a:t>
            </a:r>
          </a:p>
          <a:p xmlns:a="http://schemas.openxmlformats.org/drawingml/2006/main">
            <a:r>
              <a:t>동일성 기준 C:/Users/jwd-platform-31/Documents/ChatGPT/게임/docs/test-evidence/game3-mobile-review-20261001.png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G03 롤링 파크골프 겨울 테마</a:t>
            </a:r>
          </a:p>
          <a:p xmlns:a="http://schemas.openxmlformats.org/drawingml/2006/main">
            <a:r>
              <a:t>원본 이미지 C:/Users/jwd-platform-31/Documents/ChatGPT/게임/docs/test-evidence/game5-mobile-review-20261001.png</a:t>
            </a:r>
          </a:p>
          <a:p xmlns:a="http://schemas.openxmlformats.org/drawingml/2006/main">
            <a:r>
              <a:t>동일성 기준 C:/Users/jwd-platform-31/Documents/ChatGPT/게임/docs/test-evidence/game5-mobile-review-20261001.png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I13-01 머그 외관</a:t>
            </a:r>
          </a:p>
          <a:p xmlns:a="http://schemas.openxmlformats.org/drawingml/2006/main">
            <a:r>
              <a:t>원본 이미지 C:/Users/jwd-platform-31/Documents/ChatGPT/게임/deliverables/QLB-45-CLASS-MEDIA/class-21/P1-home_helper-mug-exterior-candidate-v001.png</a:t>
            </a:r>
          </a:p>
          <a:p xmlns:a="http://schemas.openxmlformats.org/drawingml/2006/main">
            <a:r>
              <a:t>동일성 기준 C:/Users/jwd-platform-31/Documents/ChatGPT/게임/deliverables/QLB-45-CLASS-MEDIA/class-21/P1-home_helper-mug-exterior-candidate-v001.png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I13-02 개별 포장</a:t>
            </a:r>
          </a:p>
          <a:p xmlns:a="http://schemas.openxmlformats.org/drawingml/2006/main">
            <a:r>
              <a:t>원본 이미지 C:/Users/jwd-platform-31/Documents/ChatGPT/게임/deliverables/QLB-45-CLASS-MEDIA/class-21/P2-home_helper-individual-box-candidate-v001.png</a:t>
            </a:r>
          </a:p>
          <a:p xmlns:a="http://schemas.openxmlformats.org/drawingml/2006/main">
            <a:r>
              <a:t>동일성 기준 C:/Users/jwd-platform-31/Documents/ChatGPT/게임/deliverables/QLB-45-CLASS-MEDIA/class-21/P2-home_helper-individual-box-candidate-v001.png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I13-03 사용 안내 카드</a:t>
            </a:r>
          </a:p>
          <a:p xmlns:a="http://schemas.openxmlformats.org/drawingml/2006/main">
            <a:r>
              <a:t>원본 이미지 C:/Users/jwd-platform-31/Documents/ChatGPT/게임/deliverables/QLB-45-CLASS-MEDIA/class-21/P3-home_helper-usage-card-candidate-v001.png</a:t>
            </a:r>
          </a:p>
          <a:p xmlns:a="http://schemas.openxmlformats.org/drawingml/2006/main">
            <a:r>
              <a:t>동일성 기준 C:/Users/jwd-platform-31/Documents/ChatGPT/게임/deliverables/QLB-45-CLASS-MEDIA/class-21/P3-home_helper-usage-card-candidate-v001.png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L01 심볼 원본</a:t>
            </a:r>
          </a:p>
          <a:p xmlns:a="http://schemas.openxmlformats.org/drawingml/2006/main">
            <a:r>
              <a:t>원본 이미지 C:/Users/jwd-platform-31/Desktop/게임/qlb/qlb/큐엘비로고배경없음.png</a:t>
            </a:r>
          </a:p>
          <a:p xmlns:a="http://schemas.openxmlformats.org/drawingml/2006/main">
            <a:r>
              <a:t>동일성 기준 C:/Users/jwd-platform-31/Desktop/게임/qlb/qlb/큐엘비로고배경없음.png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L02 영문 가로 조합 원본</a:t>
            </a:r>
          </a:p>
          <a:p xmlns:a="http://schemas.openxmlformats.org/drawingml/2006/main">
            <a:r>
              <a:t>원본 이미지 C:/Users/jwd-platform-31/Desktop/게임/qlb/qlb/png가로206세로64.png</a:t>
            </a:r>
          </a:p>
          <a:p xmlns:a="http://schemas.openxmlformats.org/drawingml/2006/main">
            <a:r>
              <a:t>동일성 기준 C:/Users/jwd-platform-31/Desktop/게임/qlb/qlb/png가로206세로64.png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L03 한글 워드마크 원본</a:t>
            </a:r>
          </a:p>
          <a:p xmlns:a="http://schemas.openxmlformats.org/drawingml/2006/main">
            <a:r>
              <a:t>원본 이미지 C:/Users/jwd-platform-31/Desktop/게임/qlb/qlb/바탕투명가로1834세로585.png</a:t>
            </a:r>
          </a:p>
          <a:p xmlns:a="http://schemas.openxmlformats.org/drawingml/2006/main">
            <a:r>
              <a:t>동일성 기준 C:/Users/jwd-platform-31/Desktop/게임/qlb/qlb/바탕투명가로1834세로585.png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치수 출처: Desktop/게임/qlb/qlb/큐엘비로고가이드확정.pptx Slide 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L01 심볼 원본</a:t>
            </a:r>
          </a:p>
          <a:p xmlns:a="http://schemas.openxmlformats.org/drawingml/2006/main">
            <a:r>
              <a:t>원본 이미지 C:/Users/jwd-platform-31/Desktop/게임/qlb/qlb/큐엘비로고배경없음.png</a:t>
            </a:r>
          </a:p>
          <a:p xmlns:a="http://schemas.openxmlformats.org/drawingml/2006/main">
            <a:r>
              <a:t>동일성 기준 C:/Users/jwd-platform-31/Desktop/게임/qlb/qlb/큐엘비로고배경없음.png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L01 심볼 원본</a:t>
            </a:r>
          </a:p>
          <a:p xmlns:a="http://schemas.openxmlformats.org/drawingml/2006/main">
            <a:r>
              <a:t>원본 이미지 C:/Users/jwd-platform-31/Desktop/게임/qlb/qlb/큐엘비로고배경없음.png</a:t>
            </a:r>
          </a:p>
          <a:p xmlns:a="http://schemas.openxmlformats.org/drawingml/2006/main">
            <a:r>
              <a:t>동일성 기준 C:/Users/jwd-platform-31/Desktop/게임/qlb/qlb/큐엘비로고배경없음.png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L02 영문 가로 조합 원본</a:t>
            </a:r>
          </a:p>
          <a:p xmlns:a="http://schemas.openxmlformats.org/drawingml/2006/main">
            <a:r>
              <a:t>원본 이미지 C:/Users/jwd-platform-31/Desktop/게임/qlb/qlb/png가로206세로64.png</a:t>
            </a:r>
          </a:p>
          <a:p xmlns:a="http://schemas.openxmlformats.org/drawingml/2006/main">
            <a:r>
              <a:t>동일성 기준 C:/Users/jwd-platform-31/Desktop/게임/qlb/qlb/png가로206세로64.png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L03 한글 워드마크 원본</a:t>
            </a:r>
          </a:p>
          <a:p xmlns:a="http://schemas.openxmlformats.org/drawingml/2006/main">
            <a:r>
              <a:t>원본 이미지 C:/Users/jwd-platform-31/Desktop/게임/qlb/qlb/바탕투명가로1834세로585.png</a:t>
            </a:r>
          </a:p>
          <a:p xmlns:a="http://schemas.openxmlformats.org/drawingml/2006/main">
            <a:r>
              <a:t>동일성 기준 C:/Users/jwd-platform-31/Desktop/게임/qlb/qlb/바탕투명가로1834세로585.png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B026 슈즈룸 더플</a:t>
            </a:r>
          </a:p>
          <a:p xmlns:a="http://schemas.openxmlformats.org/drawingml/2006/main">
            <a:r>
              <a:t>원본 이미지 C:/Users/jwd-platform-31/Documents/ChatGPT/게임/deliverables/QLB-PARTNER-2027-LOOKBOOK-v001/originals/B026-model.png</a:t>
            </a:r>
          </a:p>
          <a:p xmlns:a="http://schemas.openxmlformats.org/drawingml/2006/main">
            <a:r>
              <a:t>동일성 기준 C:/Users/jwd-platform-31/Documents/ChatGPT/게임/deliverables/QLB-PARTNER-2027-LOOKBOOK-v001/originals/B026-model.png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C003 호랑이 / tiger</a:t>
            </a:r>
          </a:p>
          <a:p xmlns:a="http://schemas.openxmlformats.org/drawingml/2006/main">
            <a:r>
              <a:t>원본 이미지 C:/Users/jwd-platform-31/Documents/ChatGPT/게임/web/universe/art-transparent-v1/character-2.png</a:t>
            </a:r>
          </a:p>
          <a:p xmlns:a="http://schemas.openxmlformats.org/drawingml/2006/main">
            <a:r>
              <a:t>동일성 기준 C:/Users/jwd-platform-31/Documents/ChatGPT/게임/deliverables/QLB-200-PNG/animals/003_tiger.png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T01 상표등록증 40-1914988</a:t>
            </a:r>
          </a:p>
          <a:p xmlns:a="http://schemas.openxmlformats.org/drawingml/2006/main">
            <a:r>
              <a:t>원본 이미지 C:/Users/jwd-platform-31/Documents/ChatGPT/큐엘비가이드북/참고자산/T01_상표등록증_40-1914988.png</a:t>
            </a:r>
          </a:p>
          <a:p xmlns:a="http://schemas.openxmlformats.org/drawingml/2006/main">
            <a:r>
              <a:t>동일성 기준 C:/Users/jwd-platform-31/Documents/ChatGPT/큐엘비가이드북/참고자산/T01_상표등록증_40-1914988.png</a:t>
            </a:r>
          </a:p>
          <a:p xmlns:a="http://schemas.openxmlformats.org/drawingml/2006/main">
            <a:r>
              <a:t>PPT C:\Users\jwd-platform-31\Desktop\게임\qlb\qlb\제조사설명용.pptx</a:t>
            </a:r>
          </a:p>
          <a:p xmlns:a="http://schemas.openxmlformats.org/drawingml/2006/main">
            <a:r>
              <a:t>Slide 2</a:t>
            </a:r>
          </a:p>
          <a:p xmlns:a="http://schemas.openxmlformats.org/drawingml/2006/main">
            <a:r>
              <a:t>Media ppt/media/image3.png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T02 상표등록증 40-1914989</a:t>
            </a:r>
          </a:p>
          <a:p xmlns:a="http://schemas.openxmlformats.org/drawingml/2006/main">
            <a:r>
              <a:t>원본 이미지 C:/Users/jwd-platform-31/Documents/ChatGPT/큐엘비가이드북/참고자산/T02_상표등록증_40-1914989.png</a:t>
            </a:r>
          </a:p>
          <a:p xmlns:a="http://schemas.openxmlformats.org/drawingml/2006/main">
            <a:r>
              <a:t>동일성 기준 C:/Users/jwd-platform-31/Documents/ChatGPT/큐엘비가이드북/참고자산/T02_상표등록증_40-1914989.png</a:t>
            </a:r>
          </a:p>
          <a:p xmlns:a="http://schemas.openxmlformats.org/drawingml/2006/main">
            <a:r>
              <a:t>PPT C:\Users\jwd-platform-31\Desktop\게임\qlb\qlb\제조사설명용.pptx</a:t>
            </a:r>
          </a:p>
          <a:p xmlns:a="http://schemas.openxmlformats.org/drawingml/2006/main">
            <a:r>
              <a:t>Slide 2</a:t>
            </a:r>
          </a:p>
          <a:p xmlns:a="http://schemas.openxmlformats.org/drawingml/2006/main">
            <a:r>
              <a:t>Media ppt/media/image4.png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T03 상표등록증 40-1914990</a:t>
            </a:r>
          </a:p>
          <a:p xmlns:a="http://schemas.openxmlformats.org/drawingml/2006/main">
            <a:r>
              <a:t>원본 이미지 C:/Users/jwd-platform-31/Documents/ChatGPT/큐엘비가이드북/참고자산/T03_상표등록증_40-1914990.png</a:t>
            </a:r>
          </a:p>
          <a:p xmlns:a="http://schemas.openxmlformats.org/drawingml/2006/main">
            <a:r>
              <a:t>동일성 기준 C:/Users/jwd-platform-31/Documents/ChatGPT/큐엘비가이드북/참고자산/T03_상표등록증_40-1914990.png</a:t>
            </a:r>
          </a:p>
          <a:p xmlns:a="http://schemas.openxmlformats.org/drawingml/2006/main">
            <a:r>
              <a:t>PPT C:\Users\jwd-platform-31\Desktop\게임\qlb\qlb\제조사설명용.pptx</a:t>
            </a:r>
          </a:p>
          <a:p xmlns:a="http://schemas.openxmlformats.org/drawingml/2006/main">
            <a:r>
              <a:t>Slide 2</a:t>
            </a:r>
          </a:p>
          <a:p xmlns:a="http://schemas.openxmlformats.org/drawingml/2006/main">
            <a:r>
              <a:t>Media ppt/media/image5.png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L02 영문 가로 조합 원본</a:t>
            </a:r>
          </a:p>
          <a:p xmlns:a="http://schemas.openxmlformats.org/drawingml/2006/main">
            <a:r>
              <a:t>원본 이미지 C:/Users/jwd-platform-31/Desktop/게임/qlb/qlb/png가로206세로64.png</a:t>
            </a:r>
          </a:p>
          <a:p xmlns:a="http://schemas.openxmlformats.org/drawingml/2006/main">
            <a:r>
              <a:t>동일성 기준 C:/Users/jwd-platform-31/Desktop/게임/qlb/qlb/png가로206세로64.png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C001 쥐 / mouse</a:t>
            </a:r>
          </a:p>
          <a:p xmlns:a="http://schemas.openxmlformats.org/drawingml/2006/main">
            <a:r>
              <a:t>원본 이미지 C:/Users/jwd-platform-31/Documents/ChatGPT/게임/web/universe/art-transparent-v1/character-0.png</a:t>
            </a:r>
          </a:p>
          <a:p xmlns:a="http://schemas.openxmlformats.org/drawingml/2006/main">
            <a:r>
              <a:t>동일성 기준 C:/Users/jwd-platform-31/Documents/ChatGPT/게임/deliverables/QLB-200-PNG/animals/001_mouse.png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C002 소 / bull</a:t>
            </a:r>
          </a:p>
          <a:p xmlns:a="http://schemas.openxmlformats.org/drawingml/2006/main">
            <a:r>
              <a:t>원본 이미지 C:/Users/jwd-platform-31/Documents/ChatGPT/게임/web/universe/art-transparent-v1/character-1.png</a:t>
            </a:r>
          </a:p>
          <a:p xmlns:a="http://schemas.openxmlformats.org/drawingml/2006/main">
            <a:r>
              <a:t>동일성 기준 C:/Users/jwd-platform-31/Documents/ChatGPT/게임/deliverables/QLB-200-PNG/animals/002_bull.png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C003 호랑이 / tiger</a:t>
            </a:r>
          </a:p>
          <a:p xmlns:a="http://schemas.openxmlformats.org/drawingml/2006/main">
            <a:r>
              <a:t>원본 이미지 C:/Users/jwd-platform-31/Documents/ChatGPT/게임/web/universe/art-transparent-v1/character-2.png</a:t>
            </a:r>
          </a:p>
          <a:p xmlns:a="http://schemas.openxmlformats.org/drawingml/2006/main">
            <a:r>
              <a:t>동일성 기준 C:/Users/jwd-platform-31/Documents/ChatGPT/게임/deliverables/QLB-200-PNG/animals/003_tiger.png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C004 토끼 / rabbit</a:t>
            </a:r>
          </a:p>
          <a:p xmlns:a="http://schemas.openxmlformats.org/drawingml/2006/main">
            <a:r>
              <a:t>원본 이미지 C:/Users/jwd-platform-31/Documents/ChatGPT/게임/web/universe/art-transparent-v1/character-3.png</a:t>
            </a:r>
          </a:p>
          <a:p xmlns:a="http://schemas.openxmlformats.org/drawingml/2006/main">
            <a:r>
              <a:t>동일성 기준 C:/Users/jwd-platform-31/Documents/ChatGPT/게임/deliverables/QLB-200-PNG/animals/004_rabbit.png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C005 용 / dragon</a:t>
            </a:r>
          </a:p>
          <a:p xmlns:a="http://schemas.openxmlformats.org/drawingml/2006/main">
            <a:r>
              <a:t>원본 이미지 C:/Users/jwd-platform-31/Documents/ChatGPT/게임/web/universe/art-transparent-v1/character-4.png</a:t>
            </a:r>
          </a:p>
          <a:p xmlns:a="http://schemas.openxmlformats.org/drawingml/2006/main">
            <a:r>
              <a:t>동일성 기준 C:/Users/jwd-platform-31/Documents/ChatGPT/게임/deliverables/QLB-200-PNG/animals/005_dragon.png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C006 뱀 / snake</a:t>
            </a:r>
          </a:p>
          <a:p xmlns:a="http://schemas.openxmlformats.org/drawingml/2006/main">
            <a:r>
              <a:t>원본 이미지 C:/Users/jwd-platform-31/Documents/ChatGPT/게임/web/universe/art-transparent-v1/character-5.png</a:t>
            </a:r>
          </a:p>
          <a:p xmlns:a="http://schemas.openxmlformats.org/drawingml/2006/main">
            <a:r>
              <a:t>동일성 기준 C:/Users/jwd-platform-31/Documents/ChatGPT/게임/deliverables/QLB-200-PNG/animals/006_snake.png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C007 말 / horse</a:t>
            </a:r>
          </a:p>
          <a:p xmlns:a="http://schemas.openxmlformats.org/drawingml/2006/main">
            <a:r>
              <a:t>원본 이미지 C:/Users/jwd-platform-31/Documents/ChatGPT/게임/web/universe/art-transparent-v1/character-6.png</a:t>
            </a:r>
          </a:p>
          <a:p xmlns:a="http://schemas.openxmlformats.org/drawingml/2006/main">
            <a:r>
              <a:t>동일성 기준 C:/Users/jwd-platform-31/Documents/ChatGPT/게임/deliverables/QLB-200-PNG/animals/007_horse.png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C008 염소 / goat</a:t>
            </a:r>
          </a:p>
          <a:p xmlns:a="http://schemas.openxmlformats.org/drawingml/2006/main">
            <a:r>
              <a:t>원본 이미지 C:/Users/jwd-platform-31/Documents/ChatGPT/게임/web/universe/art-transparent-v1/character-7.png</a:t>
            </a:r>
          </a:p>
          <a:p xmlns:a="http://schemas.openxmlformats.org/drawingml/2006/main">
            <a:r>
              <a:t>동일성 기준 C:/Users/jwd-platform-31/Documents/ChatGPT/게임/deliverables/QLB-200-PNG/animals/008_goat.png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C009 원숭이 / monkey</a:t>
            </a:r>
          </a:p>
          <a:p xmlns:a="http://schemas.openxmlformats.org/drawingml/2006/main">
            <a:r>
              <a:t>원본 이미지 C:/Users/jwd-platform-31/Documents/ChatGPT/게임/web/universe/art-transparent-v1/character-8.png</a:t>
            </a:r>
          </a:p>
          <a:p xmlns:a="http://schemas.openxmlformats.org/drawingml/2006/main">
            <a:r>
              <a:t>동일성 기준 C:/Users/jwd-platform-31/Documents/ChatGPT/게임/deliverables/QLB-200-PNG/animals/009_monkey.png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C010 닭 / chicken</a:t>
            </a:r>
          </a:p>
          <a:p xmlns:a="http://schemas.openxmlformats.org/drawingml/2006/main">
            <a:r>
              <a:t>원본 이미지 C:/Users/jwd-platform-31/Documents/ChatGPT/게임/web/universe/art-transparent-v1/character-9.png</a:t>
            </a:r>
          </a:p>
          <a:p xmlns:a="http://schemas.openxmlformats.org/drawingml/2006/main">
            <a:r>
              <a:t>동일성 기준 C:/Users/jwd-platform-31/Documents/ChatGPT/게임/deliverables/QLB-200-PNG/animals/010_chicken.png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C011 개 / dog</a:t>
            </a:r>
          </a:p>
          <a:p xmlns:a="http://schemas.openxmlformats.org/drawingml/2006/main">
            <a:r>
              <a:t>원본 이미지 C:/Users/jwd-platform-31/Documents/ChatGPT/게임/web/universe/art-transparent-v1/character-10.png</a:t>
            </a:r>
          </a:p>
          <a:p xmlns:a="http://schemas.openxmlformats.org/drawingml/2006/main">
            <a:r>
              <a:t>동일성 기준 C:/Users/jwd-platform-31/Documents/ChatGPT/게임/deliverables/QLB-200-PNG/animals/011_dog.png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C012 돼지 / pig</a:t>
            </a:r>
          </a:p>
          <a:p xmlns:a="http://schemas.openxmlformats.org/drawingml/2006/main">
            <a:r>
              <a:t>원본 이미지 C:/Users/jwd-platform-31/Documents/ChatGPT/게임/web/universe/art-transparent-v1/character-11.png</a:t>
            </a:r>
          </a:p>
          <a:p xmlns:a="http://schemas.openxmlformats.org/drawingml/2006/main">
            <a:r>
              <a:t>동일성 기준 C:/Users/jwd-platform-31/Documents/ChatGPT/게임/deliverables/QLB-200-PNG/animals/012_pig.png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C013 고양이 / cat</a:t>
            </a:r>
          </a:p>
          <a:p xmlns:a="http://schemas.openxmlformats.org/drawingml/2006/main">
            <a:r>
              <a:t>원본 이미지 C:/Users/jwd-platform-31/Documents/ChatGPT/게임/web/universe/art-transparent-v1/character-12.png</a:t>
            </a:r>
          </a:p>
          <a:p xmlns:a="http://schemas.openxmlformats.org/drawingml/2006/main">
            <a:r>
              <a:t>동일성 기준 C:/Users/jwd-platform-31/Documents/ChatGPT/게임/deliverables/QLB-200-PNG/animals/013_cat.png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C014 햄스터 / hamster</a:t>
            </a:r>
          </a:p>
          <a:p xmlns:a="http://schemas.openxmlformats.org/drawingml/2006/main">
            <a:r>
              <a:t>원본 이미지 C:/Users/jwd-platform-31/Documents/ChatGPT/게임/web/universe/art-transparent-v1/character-13.png</a:t>
            </a:r>
          </a:p>
          <a:p xmlns:a="http://schemas.openxmlformats.org/drawingml/2006/main">
            <a:r>
              <a:t>동일성 기준 C:/Users/jwd-platform-31/Documents/ChatGPT/게임/deliverables/QLB-200-PNG/animals/014_hamster.png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C015 기니피그 / guinea pig</a:t>
            </a:r>
          </a:p>
          <a:p xmlns:a="http://schemas.openxmlformats.org/drawingml/2006/main">
            <a:r>
              <a:t>원본 이미지 C:/Users/jwd-platform-31/Documents/ChatGPT/게임/web/universe/art-transparent-v1/character-14.png</a:t>
            </a:r>
          </a:p>
          <a:p xmlns:a="http://schemas.openxmlformats.org/drawingml/2006/main">
            <a:r>
              <a:t>동일성 기준 C:/Users/jwd-platform-31/Documents/ChatGPT/게임/deliverables/QLB-200-PNG/animals/015_guinea_pig.png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C016 페럿 / ferret</a:t>
            </a:r>
          </a:p>
          <a:p xmlns:a="http://schemas.openxmlformats.org/drawingml/2006/main">
            <a:r>
              <a:t>원본 이미지 C:/Users/jwd-platform-31/Documents/ChatGPT/게임/web/universe/art-transparent-v1/character-15.png</a:t>
            </a:r>
          </a:p>
          <a:p xmlns:a="http://schemas.openxmlformats.org/drawingml/2006/main">
            <a:r>
              <a:t>동일성 기준 C:/Users/jwd-platform-31/Documents/ChatGPT/게임/deliverables/QLB-200-PNG/animals/016_ferret.png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C017 오리 / duck</a:t>
            </a:r>
          </a:p>
          <a:p xmlns:a="http://schemas.openxmlformats.org/drawingml/2006/main">
            <a:r>
              <a:t>원본 이미지 C:/Users/jwd-platform-31/Documents/ChatGPT/게임/web/universe/art-transparent-v1/character-16.png</a:t>
            </a:r>
          </a:p>
          <a:p xmlns:a="http://schemas.openxmlformats.org/drawingml/2006/main">
            <a:r>
              <a:t>동일성 기준 C:/Users/jwd-platform-31/Documents/ChatGPT/게임/deliverables/QLB-200-PNG/animals/017_duck.png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C018 거위 / goose</a:t>
            </a:r>
          </a:p>
          <a:p xmlns:a="http://schemas.openxmlformats.org/drawingml/2006/main">
            <a:r>
              <a:t>원본 이미지 C:/Users/jwd-platform-31/Documents/ChatGPT/게임/web/universe/art-transparent-v1/character-17.png</a:t>
            </a:r>
          </a:p>
          <a:p xmlns:a="http://schemas.openxmlformats.org/drawingml/2006/main">
            <a:r>
              <a:t>동일성 기준 C:/Users/jwd-platform-31/Documents/ChatGPT/게임/deliverables/QLB-200-PNG/animals/018_goose.png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C019 젖소 / cow</a:t>
            </a:r>
          </a:p>
          <a:p xmlns:a="http://schemas.openxmlformats.org/drawingml/2006/main">
            <a:r>
              <a:t>원본 이미지 C:/Users/jwd-platform-31/Documents/ChatGPT/게임/web/universe/art-transparent-v1/character-18.png</a:t>
            </a:r>
          </a:p>
          <a:p xmlns:a="http://schemas.openxmlformats.org/drawingml/2006/main">
            <a:r>
              <a:t>동일성 기준 C:/Users/jwd-platform-31/Documents/ChatGPT/게임/deliverables/QLB-200-PNG/animals/019_cow.png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C020 당나귀 / donkey</a:t>
            </a:r>
          </a:p>
          <a:p xmlns:a="http://schemas.openxmlformats.org/drawingml/2006/main">
            <a:r>
              <a:t>원본 이미지 C:/Users/jwd-platform-31/Documents/ChatGPT/게임/web/universe/art-transparent-v1/character-19.png</a:t>
            </a:r>
          </a:p>
          <a:p xmlns:a="http://schemas.openxmlformats.org/drawingml/2006/main">
            <a:r>
              <a:t>동일성 기준 C:/Users/jwd-platform-31/Documents/ChatGPT/게임/deliverables/QLB-200-PNG/animals/020_donkey.png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C021 사슴 / deer</a:t>
            </a:r>
          </a:p>
          <a:p xmlns:a="http://schemas.openxmlformats.org/drawingml/2006/main">
            <a:r>
              <a:t>원본 이미지 C:/Users/jwd-platform-31/Documents/ChatGPT/게임/web/universe/art-transparent-v1/character-20.png</a:t>
            </a:r>
          </a:p>
          <a:p xmlns:a="http://schemas.openxmlformats.org/drawingml/2006/main">
            <a:r>
              <a:t>동일성 기준 C:/Users/jwd-platform-31/Documents/ChatGPT/게임/deliverables/QLB-200-PNG/animals/021_deer.png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C022 곰 / bear</a:t>
            </a:r>
          </a:p>
          <a:p xmlns:a="http://schemas.openxmlformats.org/drawingml/2006/main">
            <a:r>
              <a:t>원본 이미지 C:/Users/jwd-platform-31/Documents/ChatGPT/게임/web/universe/art-transparent-v1/character-21.png</a:t>
            </a:r>
          </a:p>
          <a:p xmlns:a="http://schemas.openxmlformats.org/drawingml/2006/main">
            <a:r>
              <a:t>동일성 기준 C:/Users/jwd-platform-31/Documents/ChatGPT/게임/deliverables/QLB-200-PNG/animals/022_bear.png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C023 늑대 / wolf</a:t>
            </a:r>
          </a:p>
          <a:p xmlns:a="http://schemas.openxmlformats.org/drawingml/2006/main">
            <a:r>
              <a:t>원본 이미지 C:/Users/jwd-platform-31/Documents/ChatGPT/게임/web/universe/art-transparent-v1/character-22.png</a:t>
            </a:r>
          </a:p>
          <a:p xmlns:a="http://schemas.openxmlformats.org/drawingml/2006/main">
            <a:r>
              <a:t>동일성 기준 C:/Users/jwd-platform-31/Documents/ChatGPT/게임/deliverables/QLB-200-PNG/animals/023_wolf.png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C024 여우 / fox</a:t>
            </a:r>
          </a:p>
          <a:p xmlns:a="http://schemas.openxmlformats.org/drawingml/2006/main">
            <a:r>
              <a:t>원본 이미지 C:/Users/jwd-platform-31/Documents/ChatGPT/게임/web/universe/art-transparent-v1/character-23.png</a:t>
            </a:r>
          </a:p>
          <a:p xmlns:a="http://schemas.openxmlformats.org/drawingml/2006/main">
            <a:r>
              <a:t>동일성 기준 C:/Users/jwd-platform-31/Documents/ChatGPT/게임/deliverables/QLB-200-PNG/animals/024_fox.png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C025 너구리 / raccoon</a:t>
            </a:r>
          </a:p>
          <a:p xmlns:a="http://schemas.openxmlformats.org/drawingml/2006/main">
            <a:r>
              <a:t>원본 이미지 C:/Users/jwd-platform-31/Documents/ChatGPT/게임/web/universe/art-transparent-v1/character-24.png</a:t>
            </a:r>
          </a:p>
          <a:p xmlns:a="http://schemas.openxmlformats.org/drawingml/2006/main">
            <a:r>
              <a:t>동일성 기준 C:/Users/jwd-platform-31/Documents/ChatGPT/게임/deliverables/QLB-200-PNG/animals/025_raccoon.png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C026 다람쥐 / squirrel</a:t>
            </a:r>
          </a:p>
          <a:p xmlns:a="http://schemas.openxmlformats.org/drawingml/2006/main">
            <a:r>
              <a:t>원본 이미지 C:/Users/jwd-platform-31/Documents/ChatGPT/게임/web/universe/art-transparent-v1/character-25.png</a:t>
            </a:r>
          </a:p>
          <a:p xmlns:a="http://schemas.openxmlformats.org/drawingml/2006/main">
            <a:r>
              <a:t>동일성 기준 C:/Users/jwd-platform-31/Documents/ChatGPT/게임/deliverables/QLB-200-PNG/animals/026_squirrel.png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C027 청설모 / chipmunk</a:t>
            </a:r>
          </a:p>
          <a:p xmlns:a="http://schemas.openxmlformats.org/drawingml/2006/main">
            <a:r>
              <a:t>원본 이미지 C:/Users/jwd-platform-31/Documents/ChatGPT/게임/web/universe/art-transparent-v1/character-26.png</a:t>
            </a:r>
          </a:p>
          <a:p xmlns:a="http://schemas.openxmlformats.org/drawingml/2006/main">
            <a:r>
              <a:t>동일성 기준 C:/Users/jwd-platform-31/Documents/ChatGPT/게임/deliverables/QLB-200-PNG/animals/027_chipmunk.png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C028 오소리 / badger</a:t>
            </a:r>
          </a:p>
          <a:p xmlns:a="http://schemas.openxmlformats.org/drawingml/2006/main">
            <a:r>
              <a:t>원본 이미지 C:/Users/jwd-platform-31/Documents/ChatGPT/게임/web/universe/art-transparent-v1/character-27.png</a:t>
            </a:r>
          </a:p>
          <a:p xmlns:a="http://schemas.openxmlformats.org/drawingml/2006/main">
            <a:r>
              <a:t>동일성 기준 C:/Users/jwd-platform-31/Documents/ChatGPT/게임/deliverables/QLB-200-PNG/animals/028_badger.png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C029 멧돼지 / boar</a:t>
            </a:r>
          </a:p>
          <a:p xmlns:a="http://schemas.openxmlformats.org/drawingml/2006/main">
            <a:r>
              <a:t>원본 이미지 C:/Users/jwd-platform-31/Documents/ChatGPT/게임/web/universe/art-transparent-v1/character-28.png</a:t>
            </a:r>
          </a:p>
          <a:p xmlns:a="http://schemas.openxmlformats.org/drawingml/2006/main">
            <a:r>
              <a:t>동일성 기준 C:/Users/jwd-platform-31/Documents/ChatGPT/게임/deliverables/QLB-200-PNG/animals/029_boar.png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C030 고슴도치 / hedgehog</a:t>
            </a:r>
          </a:p>
          <a:p xmlns:a="http://schemas.openxmlformats.org/drawingml/2006/main">
            <a:r>
              <a:t>원본 이미지 C:/Users/jwd-platform-31/Documents/ChatGPT/게임/web/universe/art-transparent-v1/character-29.png</a:t>
            </a:r>
          </a:p>
          <a:p xmlns:a="http://schemas.openxmlformats.org/drawingml/2006/main">
            <a:r>
              <a:t>동일성 기준 C:/Users/jwd-platform-31/Documents/ChatGPT/게임/deliverables/QLB-200-PNG/animals/030_hedgehog.png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C031 박쥐 / bat</a:t>
            </a:r>
          </a:p>
          <a:p xmlns:a="http://schemas.openxmlformats.org/drawingml/2006/main">
            <a:r>
              <a:t>원본 이미지 C:/Users/jwd-platform-31/Documents/ChatGPT/게임/web/universe/art-transparent-v1/character-30.png</a:t>
            </a:r>
          </a:p>
          <a:p xmlns:a="http://schemas.openxmlformats.org/drawingml/2006/main">
            <a:r>
              <a:t>동일성 기준 C:/Users/jwd-platform-31/Documents/ChatGPT/게임/deliverables/QLB-200-PNG/animals/031_bat.png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C032 두더지 / mole</a:t>
            </a:r>
          </a:p>
          <a:p xmlns:a="http://schemas.openxmlformats.org/drawingml/2006/main">
            <a:r>
              <a:t>원본 이미지 C:/Users/jwd-platform-31/Documents/ChatGPT/게임/web/universe/art-transparent-v1/character-31.png</a:t>
            </a:r>
          </a:p>
          <a:p xmlns:a="http://schemas.openxmlformats.org/drawingml/2006/main">
            <a:r>
              <a:t>동일성 기준 C:/Users/jwd-platform-31/Documents/ChatGPT/게임/deliverables/QLB-200-PNG/animals/032_mole.png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C033 스컹크 / skunk</a:t>
            </a:r>
          </a:p>
          <a:p xmlns:a="http://schemas.openxmlformats.org/drawingml/2006/main">
            <a:r>
              <a:t>원본 이미지 C:/Users/jwd-platform-31/Documents/ChatGPT/게임/web/universe/art-transparent-v1/character-32.png</a:t>
            </a:r>
          </a:p>
          <a:p xmlns:a="http://schemas.openxmlformats.org/drawingml/2006/main">
            <a:r>
              <a:t>동일성 기준 C:/Users/jwd-platform-31/Documents/ChatGPT/게임/deliverables/QLB-200-PNG/animals/033_skunk.png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C034 비버 / beaver</a:t>
            </a:r>
          </a:p>
          <a:p xmlns:a="http://schemas.openxmlformats.org/drawingml/2006/main">
            <a:r>
              <a:t>원본 이미지 C:/Users/jwd-platform-31/Documents/ChatGPT/게임/web/universe/art-transparent-v1/character-33.png</a:t>
            </a:r>
          </a:p>
          <a:p xmlns:a="http://schemas.openxmlformats.org/drawingml/2006/main">
            <a:r>
              <a:t>동일성 기준 C:/Users/jwd-platform-31/Documents/ChatGPT/게임/deliverables/QLB-200-PNG/animals/034_beaver.png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C035 수달 / otter</a:t>
            </a:r>
          </a:p>
          <a:p xmlns:a="http://schemas.openxmlformats.org/drawingml/2006/main">
            <a:r>
              <a:t>원본 이미지 C:/Users/jwd-platform-31/Documents/ChatGPT/게임/web/universe/art-transparent-v1/character-34.png</a:t>
            </a:r>
          </a:p>
          <a:p xmlns:a="http://schemas.openxmlformats.org/drawingml/2006/main">
            <a:r>
              <a:t>동일성 기준 C:/Users/jwd-platform-31/Documents/ChatGPT/게임/deliverables/QLB-200-PNG/animals/035_otter.png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C036 족제비 / weasel</a:t>
            </a:r>
          </a:p>
          <a:p xmlns:a="http://schemas.openxmlformats.org/drawingml/2006/main">
            <a:r>
              <a:t>원본 이미지 C:/Users/jwd-platform-31/Documents/ChatGPT/게임/web/universe/art-transparent-v1/character-35.png</a:t>
            </a:r>
          </a:p>
          <a:p xmlns:a="http://schemas.openxmlformats.org/drawingml/2006/main">
            <a:r>
              <a:t>동일성 기준 C:/Users/jwd-platform-31/Documents/ChatGPT/게임/deliverables/QLB-200-PNG/animals/036_weasel.png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C037 살쾡이 / lynx</a:t>
            </a:r>
          </a:p>
          <a:p xmlns:a="http://schemas.openxmlformats.org/drawingml/2006/main">
            <a:r>
              <a:t>원본 이미지 C:/Users/jwd-platform-31/Documents/ChatGPT/게임/web/universe/art-transparent-v1/character-36.png</a:t>
            </a:r>
          </a:p>
          <a:p xmlns:a="http://schemas.openxmlformats.org/drawingml/2006/main">
            <a:r>
              <a:t>동일성 기준 C:/Users/jwd-platform-31/Documents/ChatGPT/게임/deliverables/QLB-200-PNG/animals/037_lynx.png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C038 순록 / reindeer</a:t>
            </a:r>
          </a:p>
          <a:p xmlns:a="http://schemas.openxmlformats.org/drawingml/2006/main">
            <a:r>
              <a:t>원본 이미지 C:/Users/jwd-platform-31/Documents/ChatGPT/게임/web/universe/art-transparent-v1/character-37.png</a:t>
            </a:r>
          </a:p>
          <a:p xmlns:a="http://schemas.openxmlformats.org/drawingml/2006/main">
            <a:r>
              <a:t>동일성 기준 C:/Users/jwd-platform-31/Documents/ChatGPT/게임/deliverables/QLB-200-PNG/animals/038_reindeer.png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C039 무스 / moose</a:t>
            </a:r>
          </a:p>
          <a:p xmlns:a="http://schemas.openxmlformats.org/drawingml/2006/main">
            <a:r>
              <a:t>원본 이미지 C:/Users/jwd-platform-31/Documents/ChatGPT/게임/web/universe/art-transparent-v1/character-38.png</a:t>
            </a:r>
          </a:p>
          <a:p xmlns:a="http://schemas.openxmlformats.org/drawingml/2006/main">
            <a:r>
              <a:t>동일성 기준 C:/Users/jwd-platform-31/Documents/ChatGPT/게임/deliverables/QLB-200-PNG/animals/039_moose.png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C040 들소 / bison</a:t>
            </a:r>
          </a:p>
          <a:p xmlns:a="http://schemas.openxmlformats.org/drawingml/2006/main">
            <a:r>
              <a:t>원본 이미지 C:/Users/jwd-platform-31/Documents/ChatGPT/게임/web/universe/art-transparent-v1/character-39.png</a:t>
            </a:r>
          </a:p>
          <a:p xmlns:a="http://schemas.openxmlformats.org/drawingml/2006/main">
            <a:r>
              <a:t>동일성 기준 C:/Users/jwd-platform-31/Documents/ChatGPT/게임/deliverables/QLB-200-PNG/animals/040_bison.png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C041 사자 / lion</a:t>
            </a:r>
          </a:p>
          <a:p xmlns:a="http://schemas.openxmlformats.org/drawingml/2006/main">
            <a:r>
              <a:t>원본 이미지 C:/Users/jwd-platform-31/Documents/ChatGPT/게임/web/universe/art-transparent-v1/character-40.png</a:t>
            </a:r>
          </a:p>
          <a:p xmlns:a="http://schemas.openxmlformats.org/drawingml/2006/main">
            <a:r>
              <a:t>동일성 기준 C:/Users/jwd-platform-31/Documents/ChatGPT/게임/deliverables/QLB-200-PNG/animals/041_lion.png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C042 코끼리 / elephant</a:t>
            </a:r>
          </a:p>
          <a:p xmlns:a="http://schemas.openxmlformats.org/drawingml/2006/main">
            <a:r>
              <a:t>원본 이미지 C:/Users/jwd-platform-31/Documents/ChatGPT/게임/web/universe/art-transparent-v1/character-41.png</a:t>
            </a:r>
          </a:p>
          <a:p xmlns:a="http://schemas.openxmlformats.org/drawingml/2006/main">
            <a:r>
              <a:t>동일성 기준 C:/Users/jwd-platform-31/Documents/ChatGPT/게임/deliverables/QLB-200-PNG/animals/042_elephant.png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C043 기린 / giraffe</a:t>
            </a:r>
          </a:p>
          <a:p xmlns:a="http://schemas.openxmlformats.org/drawingml/2006/main">
            <a:r>
              <a:t>원본 이미지 C:/Users/jwd-platform-31/Documents/ChatGPT/게임/web/universe/art-transparent-v1/character-42.png</a:t>
            </a:r>
          </a:p>
          <a:p xmlns:a="http://schemas.openxmlformats.org/drawingml/2006/main">
            <a:r>
              <a:t>동일성 기준 C:/Users/jwd-platform-31/Documents/ChatGPT/게임/deliverables/QLB-200-PNG/animals/043_giraffe.png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C044 얼룩말 / zebra</a:t>
            </a:r>
          </a:p>
          <a:p xmlns:a="http://schemas.openxmlformats.org/drawingml/2006/main">
            <a:r>
              <a:t>원본 이미지 C:/Users/jwd-platform-31/Documents/ChatGPT/게임/web/universe/art-transparent-v1/character-43.png</a:t>
            </a:r>
          </a:p>
          <a:p xmlns:a="http://schemas.openxmlformats.org/drawingml/2006/main">
            <a:r>
              <a:t>동일성 기준 C:/Users/jwd-platform-31/Documents/ChatGPT/게임/deliverables/QLB-200-PNG/animals/044_zebra.png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C045 코뿔소 / rhinoceros</a:t>
            </a:r>
          </a:p>
          <a:p xmlns:a="http://schemas.openxmlformats.org/drawingml/2006/main">
            <a:r>
              <a:t>원본 이미지 C:/Users/jwd-platform-31/Documents/ChatGPT/게임/web/universe/art-transparent-v1/character-44.png</a:t>
            </a:r>
          </a:p>
          <a:p xmlns:a="http://schemas.openxmlformats.org/drawingml/2006/main">
            <a:r>
              <a:t>동일성 기준 C:/Users/jwd-platform-31/Documents/ChatGPT/게임/deliverables/QLB-200-PNG/animals/045_rhinoceros.png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C046 하마 / hippopotamus</a:t>
            </a:r>
          </a:p>
          <a:p xmlns:a="http://schemas.openxmlformats.org/drawingml/2006/main">
            <a:r>
              <a:t>원본 이미지 C:/Users/jwd-platform-31/Documents/ChatGPT/게임/web/universe/art-transparent-v1/character-45.png</a:t>
            </a:r>
          </a:p>
          <a:p xmlns:a="http://schemas.openxmlformats.org/drawingml/2006/main">
            <a:r>
              <a:t>동일성 기준 C:/Users/jwd-platform-31/Documents/ChatGPT/게임/deliverables/QLB-200-PNG/animals/046_hippopotamus.png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C047 치타 / cheetah</a:t>
            </a:r>
          </a:p>
          <a:p xmlns:a="http://schemas.openxmlformats.org/drawingml/2006/main">
            <a:r>
              <a:t>원본 이미지 C:/Users/jwd-platform-31/Documents/ChatGPT/게임/web/universe/art-transparent-v1/character-46.png</a:t>
            </a:r>
          </a:p>
          <a:p xmlns:a="http://schemas.openxmlformats.org/drawingml/2006/main">
            <a:r>
              <a:t>동일성 기준 C:/Users/jwd-platform-31/Documents/ChatGPT/게임/deliverables/QLB-200-PNG/animals/047_cheetah.png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C048 표범 / leopard</a:t>
            </a:r>
          </a:p>
          <a:p xmlns:a="http://schemas.openxmlformats.org/drawingml/2006/main">
            <a:r>
              <a:t>원본 이미지 C:/Users/jwd-platform-31/Documents/ChatGPT/게임/web/universe/art-transparent-v1/character-47.png</a:t>
            </a:r>
          </a:p>
          <a:p xmlns:a="http://schemas.openxmlformats.org/drawingml/2006/main">
            <a:r>
              <a:t>동일성 기준 C:/Users/jwd-platform-31/Documents/ChatGPT/게임/deliverables/QLB-200-PNG/animals/048_leopard.png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C049 하이에나 / hyena</a:t>
            </a:r>
          </a:p>
          <a:p xmlns:a="http://schemas.openxmlformats.org/drawingml/2006/main">
            <a:r>
              <a:t>원본 이미지 C:/Users/jwd-platform-31/Documents/ChatGPT/게임/web/universe/art-transparent-v1/character-48.png</a:t>
            </a:r>
          </a:p>
          <a:p xmlns:a="http://schemas.openxmlformats.org/drawingml/2006/main">
            <a:r>
              <a:t>동일성 기준 C:/Users/jwd-platform-31/Documents/ChatGPT/게임/deliverables/QLB-200-PNG/animals/049_hyena.png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C050 캥거루 / kangaroo</a:t>
            </a:r>
          </a:p>
          <a:p xmlns:a="http://schemas.openxmlformats.org/drawingml/2006/main">
            <a:r>
              <a:t>원본 이미지 C:/Users/jwd-platform-31/Documents/ChatGPT/게임/web/universe/art-transparent-v1/character-49.png</a:t>
            </a:r>
          </a:p>
          <a:p xmlns:a="http://schemas.openxmlformats.org/drawingml/2006/main">
            <a:r>
              <a:t>동일성 기준 C:/Users/jwd-platform-31/Documents/ChatGPT/게임/deliverables/QLB-200-PNG/animals/050_kangaroo.png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C051 코알라 / koala</a:t>
            </a:r>
          </a:p>
          <a:p xmlns:a="http://schemas.openxmlformats.org/drawingml/2006/main">
            <a:r>
              <a:t>원본 이미지 C:/Users/jwd-platform-31/Documents/ChatGPT/게임/web/universe/art-transparent-v1/character-50.png</a:t>
            </a:r>
          </a:p>
          <a:p xmlns:a="http://schemas.openxmlformats.org/drawingml/2006/main">
            <a:r>
              <a:t>동일성 기준 C:/Users/jwd-platform-31/Documents/ChatGPT/게임/deliverables/QLB-200-PNG/animals/051_koala.png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C052 판다 / panda</a:t>
            </a:r>
          </a:p>
          <a:p xmlns:a="http://schemas.openxmlformats.org/drawingml/2006/main">
            <a:r>
              <a:t>원본 이미지 C:/Users/jwd-platform-31/Documents/ChatGPT/게임/web/universe/art-transparent-v1/character-51.png</a:t>
            </a:r>
          </a:p>
          <a:p xmlns:a="http://schemas.openxmlformats.org/drawingml/2006/main">
            <a:r>
              <a:t>동일성 기준 C:/Users/jwd-platform-31/Documents/ChatGPT/게임/deliverables/QLB-200-PNG/animals/052_panda.png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C053 랫서판다 / red panda</a:t>
            </a:r>
          </a:p>
          <a:p xmlns:a="http://schemas.openxmlformats.org/drawingml/2006/main">
            <a:r>
              <a:t>원본 이미지 C:/Users/jwd-platform-31/Documents/ChatGPT/게임/web/universe/art-transparent-v1/character-52.png</a:t>
            </a:r>
          </a:p>
          <a:p xmlns:a="http://schemas.openxmlformats.org/drawingml/2006/main">
            <a:r>
              <a:t>동일성 기준 C:/Users/jwd-platform-31/Documents/ChatGPT/게임/deliverables/QLB-200-PNG/animals/053_red_panda.png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C054 나무늘보 / sloth</a:t>
            </a:r>
          </a:p>
          <a:p xmlns:a="http://schemas.openxmlformats.org/drawingml/2006/main">
            <a:r>
              <a:t>원본 이미지 C:/Users/jwd-platform-31/Documents/ChatGPT/게임/web/universe/art-transparent-v1/character-53.png</a:t>
            </a:r>
          </a:p>
          <a:p xmlns:a="http://schemas.openxmlformats.org/drawingml/2006/main">
            <a:r>
              <a:t>동일성 기준 C:/Users/jwd-platform-31/Documents/ChatGPT/게임/deliverables/QLB-200-PNG/animals/054_sloth.png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C055 고릴라 / gorilla</a:t>
            </a:r>
          </a:p>
          <a:p xmlns:a="http://schemas.openxmlformats.org/drawingml/2006/main">
            <a:r>
              <a:t>원본 이미지 C:/Users/jwd-platform-31/Documents/ChatGPT/게임/web/universe/art-transparent-v1/character-54.png</a:t>
            </a:r>
          </a:p>
          <a:p xmlns:a="http://schemas.openxmlformats.org/drawingml/2006/main">
            <a:r>
              <a:t>동일성 기준 C:/Users/jwd-platform-31/Documents/ChatGPT/게임/deliverables/QLB-200-PNG/animals/055_gorilla.png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C056 침팬지 / chimpanzee</a:t>
            </a:r>
          </a:p>
          <a:p xmlns:a="http://schemas.openxmlformats.org/drawingml/2006/main">
            <a:r>
              <a:t>원본 이미지 C:/Users/jwd-platform-31/Documents/ChatGPT/게임/web/universe/art-transparent-v1/character-55.png</a:t>
            </a:r>
          </a:p>
          <a:p xmlns:a="http://schemas.openxmlformats.org/drawingml/2006/main">
            <a:r>
              <a:t>동일성 기준 C:/Users/jwd-platform-31/Documents/ChatGPT/게임/deliverables/QLB-200-PNG/animals/056_chimpanzee.png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C057 낙타 / camel</a:t>
            </a:r>
          </a:p>
          <a:p xmlns:a="http://schemas.openxmlformats.org/drawingml/2006/main">
            <a:r>
              <a:t>원본 이미지 C:/Users/jwd-platform-31/Documents/ChatGPT/게임/web/universe/art-transparent-v1/character-56.png</a:t>
            </a:r>
          </a:p>
          <a:p xmlns:a="http://schemas.openxmlformats.org/drawingml/2006/main">
            <a:r>
              <a:t>동일성 기준 C:/Users/jwd-platform-31/Documents/ChatGPT/게임/deliverables/QLB-200-PNG/animals/057_camel.png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C058 미어캣 / meerkat</a:t>
            </a:r>
          </a:p>
          <a:p xmlns:a="http://schemas.openxmlformats.org/drawingml/2006/main">
            <a:r>
              <a:t>원본 이미지 C:/Users/jwd-platform-31/Documents/ChatGPT/게임/web/universe/art-transparent-v1/character-57.png</a:t>
            </a:r>
          </a:p>
          <a:p xmlns:a="http://schemas.openxmlformats.org/drawingml/2006/main">
            <a:r>
              <a:t>동일성 기준 C:/Users/jwd-platform-31/Documents/ChatGPT/게임/deliverables/QLB-200-PNG/animals/058_meerkat.png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C059 이구아나 / iguana</a:t>
            </a:r>
          </a:p>
          <a:p xmlns:a="http://schemas.openxmlformats.org/drawingml/2006/main">
            <a:r>
              <a:t>원본 이미지 C:/Users/jwd-platform-31/Documents/ChatGPT/게임/web/universe/art-transparent-v1/character-58.png</a:t>
            </a:r>
          </a:p>
          <a:p xmlns:a="http://schemas.openxmlformats.org/drawingml/2006/main">
            <a:r>
              <a:t>동일성 기준 C:/Users/jwd-platform-31/Documents/ChatGPT/게임/deliverables/QLB-200-PNG/animals/059_iguana.png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C060 카멜레온 / chameleon</a:t>
            </a:r>
          </a:p>
          <a:p xmlns:a="http://schemas.openxmlformats.org/drawingml/2006/main">
            <a:r>
              <a:t>원본 이미지 C:/Users/jwd-platform-31/Documents/ChatGPT/게임/web/universe/art-transparent-v1/character-59.png</a:t>
            </a:r>
          </a:p>
          <a:p xmlns:a="http://schemas.openxmlformats.org/drawingml/2006/main">
            <a:r>
              <a:t>동일성 기준 C:/Users/jwd-platform-31/Documents/ChatGPT/게임/deliverables/QLB-200-PNG/animals/060_chameleon.png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C061 고래 / whale</a:t>
            </a:r>
          </a:p>
          <a:p xmlns:a="http://schemas.openxmlformats.org/drawingml/2006/main">
            <a:r>
              <a:t>원본 이미지 C:/Users/jwd-platform-31/Documents/ChatGPT/게임/web/universe/art-transparent-v1/character-60.png</a:t>
            </a:r>
          </a:p>
          <a:p xmlns:a="http://schemas.openxmlformats.org/drawingml/2006/main">
            <a:r>
              <a:t>동일성 기준 C:/Users/jwd-platform-31/Documents/ChatGPT/게임/deliverables/QLB-200-PNG/animals/061_whale.png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C062 돌고래 / dolphin</a:t>
            </a:r>
          </a:p>
          <a:p xmlns:a="http://schemas.openxmlformats.org/drawingml/2006/main">
            <a:r>
              <a:t>원본 이미지 C:/Users/jwd-platform-31/Documents/ChatGPT/게임/web/universe/art-transparent-v1/character-61.png</a:t>
            </a:r>
          </a:p>
          <a:p xmlns:a="http://schemas.openxmlformats.org/drawingml/2006/main">
            <a:r>
              <a:t>동일성 기준 C:/Users/jwd-platform-31/Documents/ChatGPT/게임/deliverables/QLB-200-PNG/animals/062_dolphin.png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C063 상어 / shark</a:t>
            </a:r>
          </a:p>
          <a:p xmlns:a="http://schemas.openxmlformats.org/drawingml/2006/main">
            <a:r>
              <a:t>원본 이미지 C:/Users/jwd-platform-31/Documents/ChatGPT/게임/web/universe/art-transparent-v1/character-62.png</a:t>
            </a:r>
          </a:p>
          <a:p xmlns:a="http://schemas.openxmlformats.org/drawingml/2006/main">
            <a:r>
              <a:t>동일성 기준 C:/Users/jwd-platform-31/Documents/ChatGPT/게임/deliverables/QLB-200-PNG/animals/063_shark.png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C064 펭귄 / penguin</a:t>
            </a:r>
          </a:p>
          <a:p xmlns:a="http://schemas.openxmlformats.org/drawingml/2006/main">
            <a:r>
              <a:t>원본 이미지 C:/Users/jwd-platform-31/Documents/ChatGPT/게임/web/universe/art-transparent-v1/character-63.png</a:t>
            </a:r>
          </a:p>
          <a:p xmlns:a="http://schemas.openxmlformats.org/drawingml/2006/main">
            <a:r>
              <a:t>동일성 기준 C:/Users/jwd-platform-31/Documents/ChatGPT/게임/deliverables/QLB-200-PNG/animals/064_penguin.png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C065 물개 / seal</a:t>
            </a:r>
          </a:p>
          <a:p xmlns:a="http://schemas.openxmlformats.org/drawingml/2006/main">
            <a:r>
              <a:t>원본 이미지 C:/Users/jwd-platform-31/Documents/ChatGPT/게임/web/universe/art-transparent-v1/character-64.png</a:t>
            </a:r>
          </a:p>
          <a:p xmlns:a="http://schemas.openxmlformats.org/drawingml/2006/main">
            <a:r>
              <a:t>동일성 기준 C:/Users/jwd-platform-31/Documents/ChatGPT/게임/deliverables/QLB-200-PNG/animals/065_seal.png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C066 바다사자 / sea lion</a:t>
            </a:r>
          </a:p>
          <a:p xmlns:a="http://schemas.openxmlformats.org/drawingml/2006/main">
            <a:r>
              <a:t>원본 이미지 C:/Users/jwd-platform-31/Documents/ChatGPT/게임/web/universe/art-transparent-v1/character-65.png</a:t>
            </a:r>
          </a:p>
          <a:p xmlns:a="http://schemas.openxmlformats.org/drawingml/2006/main">
            <a:r>
              <a:t>동일성 기준 C:/Users/jwd-platform-31/Documents/ChatGPT/게임/deliverables/QLB-200-PNG/animals/066_sea_lion.png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C067 바다거북 / sea turtle</a:t>
            </a:r>
          </a:p>
          <a:p xmlns:a="http://schemas.openxmlformats.org/drawingml/2006/main">
            <a:r>
              <a:t>원본 이미지 C:/Users/jwd-platform-31/Documents/ChatGPT/게임/web/universe/art-transparent-v1/character-66.png</a:t>
            </a:r>
          </a:p>
          <a:p xmlns:a="http://schemas.openxmlformats.org/drawingml/2006/main">
            <a:r>
              <a:t>동일성 기준 C:/Users/jwd-platform-31/Documents/ChatGPT/게임/deliverables/QLB-200-PNG/animals/067_sea_turtle.png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C068 해달 / sea otter</a:t>
            </a:r>
          </a:p>
          <a:p xmlns:a="http://schemas.openxmlformats.org/drawingml/2006/main">
            <a:r>
              <a:t>원본 이미지 C:/Users/jwd-platform-31/Documents/ChatGPT/게임/web/universe/art-transparent-v1/character-67.png</a:t>
            </a:r>
          </a:p>
          <a:p xmlns:a="http://schemas.openxmlformats.org/drawingml/2006/main">
            <a:r>
              <a:t>동일성 기준 C:/Users/jwd-platform-31/Documents/ChatGPT/게임/deliverables/QLB-200-PNG/animals/068_sea_otter.png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C069 북극곰 / polar bear</a:t>
            </a:r>
          </a:p>
          <a:p xmlns:a="http://schemas.openxmlformats.org/drawingml/2006/main">
            <a:r>
              <a:t>원본 이미지 C:/Users/jwd-platform-31/Documents/ChatGPT/게임/web/universe/art-transparent-v1/character-68.png</a:t>
            </a:r>
          </a:p>
          <a:p xmlns:a="http://schemas.openxmlformats.org/drawingml/2006/main">
            <a:r>
              <a:t>동일성 기준 C:/Users/jwd-platform-31/Documents/ChatGPT/게임/deliverables/QLB-200-PNG/animals/069_polar_bear.png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C070 악어 / crocodile</a:t>
            </a:r>
          </a:p>
          <a:p xmlns:a="http://schemas.openxmlformats.org/drawingml/2006/main">
            <a:r>
              <a:t>원본 이미지 C:/Users/jwd-platform-31/Documents/ChatGPT/게임/web/universe/art-transparent-v1/character-69.png</a:t>
            </a:r>
          </a:p>
          <a:p xmlns:a="http://schemas.openxmlformats.org/drawingml/2006/main">
            <a:r>
              <a:t>동일성 기준 C:/Users/jwd-platform-31/Documents/ChatGPT/게임/deliverables/QLB-200-PNG/animals/070_crocodile.png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C071 개구리 / frog</a:t>
            </a:r>
          </a:p>
          <a:p xmlns:a="http://schemas.openxmlformats.org/drawingml/2006/main">
            <a:r>
              <a:t>원본 이미지 C:/Users/jwd-platform-31/Documents/ChatGPT/게임/web/universe/art-transparent-v1/character-70.png</a:t>
            </a:r>
          </a:p>
          <a:p xmlns:a="http://schemas.openxmlformats.org/drawingml/2006/main">
            <a:r>
              <a:t>동일성 기준 C:/Users/jwd-platform-31/Documents/ChatGPT/게임/deliverables/QLB-200-PNG/animals/071_frog.png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C072 두꺼비 / toad</a:t>
            </a:r>
          </a:p>
          <a:p xmlns:a="http://schemas.openxmlformats.org/drawingml/2006/main">
            <a:r>
              <a:t>원본 이미지 C:/Users/jwd-platform-31/Documents/ChatGPT/게임/web/universe/art-transparent-v1/character-71.png</a:t>
            </a:r>
          </a:p>
          <a:p xmlns:a="http://schemas.openxmlformats.org/drawingml/2006/main">
            <a:r>
              <a:t>동일성 기준 C:/Users/jwd-platform-31/Documents/ChatGPT/게임/deliverables/QLB-200-PNG/animals/072_toad.png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C073 문어 / octopus</a:t>
            </a:r>
          </a:p>
          <a:p xmlns:a="http://schemas.openxmlformats.org/drawingml/2006/main">
            <a:r>
              <a:t>원본 이미지 C:/Users/jwd-platform-31/Documents/ChatGPT/게임/web/universe/art-transparent-v1/character-72.png</a:t>
            </a:r>
          </a:p>
          <a:p xmlns:a="http://schemas.openxmlformats.org/drawingml/2006/main">
            <a:r>
              <a:t>동일성 기준 C:/Users/jwd-platform-31/Documents/ChatGPT/게임/deliverables/QLB-200-PNG/animals/073_octopus.png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C074 오징어 / squid</a:t>
            </a:r>
          </a:p>
          <a:p xmlns:a="http://schemas.openxmlformats.org/drawingml/2006/main">
            <a:r>
              <a:t>원본 이미지 C:/Users/jwd-platform-31/Documents/ChatGPT/게임/web/universe/art-transparent-v1/character-73.png</a:t>
            </a:r>
          </a:p>
          <a:p xmlns:a="http://schemas.openxmlformats.org/drawingml/2006/main">
            <a:r>
              <a:t>동일성 기준 C:/Users/jwd-platform-31/Documents/ChatGPT/게임/deliverables/QLB-200-PNG/animals/074_squid.png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C075 게 / crab</a:t>
            </a:r>
          </a:p>
          <a:p xmlns:a="http://schemas.openxmlformats.org/drawingml/2006/main">
            <a:r>
              <a:t>원본 이미지 C:/Users/jwd-platform-31/Documents/ChatGPT/게임/web/universe/art-transparent-v1/character-74.png</a:t>
            </a:r>
          </a:p>
          <a:p xmlns:a="http://schemas.openxmlformats.org/drawingml/2006/main">
            <a:r>
              <a:t>동일성 기준 C:/Users/jwd-platform-31/Documents/ChatGPT/게임/deliverables/QLB-200-PNG/animals/075_crab.png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C076 랍스터 / lobster</a:t>
            </a:r>
          </a:p>
          <a:p xmlns:a="http://schemas.openxmlformats.org/drawingml/2006/main">
            <a:r>
              <a:t>원본 이미지 C:/Users/jwd-platform-31/Documents/ChatGPT/게임/web/universe/art-transparent-v1/character-75.png</a:t>
            </a:r>
          </a:p>
          <a:p xmlns:a="http://schemas.openxmlformats.org/drawingml/2006/main">
            <a:r>
              <a:t>동일성 기준 C:/Users/jwd-platform-31/Documents/ChatGPT/게임/deliverables/QLB-200-PNG/animals/076_lobster.png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C077 해마 / seahorse</a:t>
            </a:r>
          </a:p>
          <a:p xmlns:a="http://schemas.openxmlformats.org/drawingml/2006/main">
            <a:r>
              <a:t>원본 이미지 C:/Users/jwd-platform-31/Documents/ChatGPT/게임/web/universe/art-transparent-v1/character-76.png</a:t>
            </a:r>
          </a:p>
          <a:p xmlns:a="http://schemas.openxmlformats.org/drawingml/2006/main">
            <a:r>
              <a:t>동일성 기준 C:/Users/jwd-platform-31/Documents/ChatGPT/게임/deliverables/QLB-200-PNG/animals/077_seahorse.png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C078 해파리 / jellyfish</a:t>
            </a:r>
          </a:p>
          <a:p xmlns:a="http://schemas.openxmlformats.org/drawingml/2006/main">
            <a:r>
              <a:t>원본 이미지 C:/Users/jwd-platform-31/Documents/ChatGPT/게임/web/universe/art-transparent-v1/character-77.png</a:t>
            </a:r>
          </a:p>
          <a:p xmlns:a="http://schemas.openxmlformats.org/drawingml/2006/main">
            <a:r>
              <a:t>동일성 기준 C:/Users/jwd-platform-31/Documents/ChatGPT/게임/deliverables/QLB-200-PNG/animals/078_jellyfish.png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C079 가오리 / stingray</a:t>
            </a:r>
          </a:p>
          <a:p xmlns:a="http://schemas.openxmlformats.org/drawingml/2006/main">
            <a:r>
              <a:t>원본 이미지 C:/Users/jwd-platform-31/Documents/ChatGPT/게임/web/universe/art-transparent-v1/character-78.png</a:t>
            </a:r>
          </a:p>
          <a:p xmlns:a="http://schemas.openxmlformats.org/drawingml/2006/main">
            <a:r>
              <a:t>동일성 기준 C:/Users/jwd-platform-31/Documents/ChatGPT/게임/deliverables/QLB-200-PNG/animals/079_stingray.png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C080 불가사리 / starfish</a:t>
            </a:r>
          </a:p>
          <a:p xmlns:a="http://schemas.openxmlformats.org/drawingml/2006/main">
            <a:r>
              <a:t>원본 이미지 C:/Users/jwd-platform-31/Documents/ChatGPT/게임/web/universe/art-transparent-v1/character-79.png</a:t>
            </a:r>
          </a:p>
          <a:p xmlns:a="http://schemas.openxmlformats.org/drawingml/2006/main">
            <a:r>
              <a:t>동일성 기준 C:/Users/jwd-platform-31/Documents/ChatGPT/게임/deliverables/QLB-200-PNG/animals/080_starfish.png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C081 독수리 / eagle</a:t>
            </a:r>
          </a:p>
          <a:p xmlns:a="http://schemas.openxmlformats.org/drawingml/2006/main">
            <a:r>
              <a:t>원본 이미지 C:/Users/jwd-platform-31/Documents/ChatGPT/게임/web/universe/art-transparent-v1/character-80.png</a:t>
            </a:r>
          </a:p>
          <a:p xmlns:a="http://schemas.openxmlformats.org/drawingml/2006/main">
            <a:r>
              <a:t>동일성 기준 C:/Users/jwd-platform-31/Documents/ChatGPT/게임/deliverables/QLB-200-PNG/animals/081_eagle.png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C082 부엉이 / owl</a:t>
            </a:r>
          </a:p>
          <a:p xmlns:a="http://schemas.openxmlformats.org/drawingml/2006/main">
            <a:r>
              <a:t>원본 이미지 C:/Users/jwd-platform-31/Documents/ChatGPT/게임/web/universe/art-transparent-v1/character-81.png</a:t>
            </a:r>
          </a:p>
          <a:p xmlns:a="http://schemas.openxmlformats.org/drawingml/2006/main">
            <a:r>
              <a:t>동일성 기준 C:/Users/jwd-platform-31/Documents/ChatGPT/게임/deliverables/QLB-200-PNG/animals/082_owl.png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C083 매 / falcon</a:t>
            </a:r>
          </a:p>
          <a:p xmlns:a="http://schemas.openxmlformats.org/drawingml/2006/main">
            <a:r>
              <a:t>원본 이미지 C:/Users/jwd-platform-31/Documents/ChatGPT/게임/web/universe/art-transparent-v1/character-82.png</a:t>
            </a:r>
          </a:p>
          <a:p xmlns:a="http://schemas.openxmlformats.org/drawingml/2006/main">
            <a:r>
              <a:t>동일성 기준 C:/Users/jwd-platform-31/Documents/ChatGPT/게임/deliverables/QLB-200-PNG/animals/083_falcon.png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C084 까마귀 / crow</a:t>
            </a:r>
          </a:p>
          <a:p xmlns:a="http://schemas.openxmlformats.org/drawingml/2006/main">
            <a:r>
              <a:t>원본 이미지 C:/Users/jwd-platform-31/Documents/ChatGPT/게임/web/universe/art-transparent-v1/character-83.png</a:t>
            </a:r>
          </a:p>
          <a:p xmlns:a="http://schemas.openxmlformats.org/drawingml/2006/main">
            <a:r>
              <a:t>동일성 기준 C:/Users/jwd-platform-31/Documents/ChatGPT/게임/deliverables/QLB-200-PNG/animals/084_crow.png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C085 비둘기 / pigeon</a:t>
            </a:r>
          </a:p>
          <a:p xmlns:a="http://schemas.openxmlformats.org/drawingml/2006/main">
            <a:r>
              <a:t>원본 이미지 C:/Users/jwd-platform-31/Documents/ChatGPT/게임/web/universe/art-transparent-v1/character-84.png</a:t>
            </a:r>
          </a:p>
          <a:p xmlns:a="http://schemas.openxmlformats.org/drawingml/2006/main">
            <a:r>
              <a:t>동일성 기준 C:/Users/jwd-platform-31/Documents/ChatGPT/게임/deliverables/QLB-200-PNG/animals/085_pigeon.png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C086 참새 / sparrow</a:t>
            </a:r>
          </a:p>
          <a:p xmlns:a="http://schemas.openxmlformats.org/drawingml/2006/main">
            <a:r>
              <a:t>원본 이미지 C:/Users/jwd-platform-31/Documents/ChatGPT/게임/web/universe/art-transparent-v1/character-85.png</a:t>
            </a:r>
          </a:p>
          <a:p xmlns:a="http://schemas.openxmlformats.org/drawingml/2006/main">
            <a:r>
              <a:t>동일성 기준 C:/Users/jwd-platform-31/Documents/ChatGPT/게임/deliverables/QLB-200-PNG/animals/086_sparrow.png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C087 딱따구리 / woodpecker</a:t>
            </a:r>
          </a:p>
          <a:p xmlns:a="http://schemas.openxmlformats.org/drawingml/2006/main">
            <a:r>
              <a:t>원본 이미지 C:/Users/jwd-platform-31/Documents/ChatGPT/게임/web/universe/art-transparent-v1/character-86.png</a:t>
            </a:r>
          </a:p>
          <a:p xmlns:a="http://schemas.openxmlformats.org/drawingml/2006/main">
            <a:r>
              <a:t>동일성 기준 C:/Users/jwd-platform-31/Documents/ChatGPT/게임/deliverables/QLB-200-PNG/animals/087_woodpecker.png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C088 홍학 / flamingo</a:t>
            </a:r>
          </a:p>
          <a:p xmlns:a="http://schemas.openxmlformats.org/drawingml/2006/main">
            <a:r>
              <a:t>원본 이미지 C:/Users/jwd-platform-31/Documents/ChatGPT/게임/web/universe/art-transparent-v1/character-87.png</a:t>
            </a:r>
          </a:p>
          <a:p xmlns:a="http://schemas.openxmlformats.org/drawingml/2006/main">
            <a:r>
              <a:t>동일성 기준 C:/Users/jwd-platform-31/Documents/ChatGPT/게임/deliverables/QLB-200-PNG/animals/088_flamingo.png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C089 백조 / swan</a:t>
            </a:r>
          </a:p>
          <a:p xmlns:a="http://schemas.openxmlformats.org/drawingml/2006/main">
            <a:r>
              <a:t>원본 이미지 C:/Users/jwd-platform-31/Documents/ChatGPT/게임/web/universe/art-transparent-v1/character-88.png</a:t>
            </a:r>
          </a:p>
          <a:p xmlns:a="http://schemas.openxmlformats.org/drawingml/2006/main">
            <a:r>
              <a:t>동일성 기준 C:/Users/jwd-platform-31/Documents/ChatGPT/게임/deliverables/QLB-200-PNG/animals/089_swan.png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C090 펠리컨 / pelican</a:t>
            </a:r>
          </a:p>
          <a:p xmlns:a="http://schemas.openxmlformats.org/drawingml/2006/main">
            <a:r>
              <a:t>원본 이미지 C:/Users/jwd-platform-31/Documents/ChatGPT/게임/web/universe/art-transparent-v1/character-89.png</a:t>
            </a:r>
          </a:p>
          <a:p xmlns:a="http://schemas.openxmlformats.org/drawingml/2006/main">
            <a:r>
              <a:t>동일성 기준 C:/Users/jwd-platform-31/Documents/ChatGPT/게임/deliverables/QLB-200-PNG/animals/090_pelican.png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C091 앵무새 / parrot</a:t>
            </a:r>
          </a:p>
          <a:p xmlns:a="http://schemas.openxmlformats.org/drawingml/2006/main">
            <a:r>
              <a:t>원본 이미지 C:/Users/jwd-platform-31/Documents/ChatGPT/게임/web/universe/art-transparent-v1/character-90.png</a:t>
            </a:r>
          </a:p>
          <a:p xmlns:a="http://schemas.openxmlformats.org/drawingml/2006/main">
            <a:r>
              <a:t>동일성 기준 C:/Users/jwd-platform-31/Documents/ChatGPT/게임/deliverables/QLB-200-PNG/animals/091_parrot.png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C092 공작새 / peacock</a:t>
            </a:r>
          </a:p>
          <a:p xmlns:a="http://schemas.openxmlformats.org/drawingml/2006/main">
            <a:r>
              <a:t>원본 이미지 C:/Users/jwd-platform-31/Documents/ChatGPT/게임/web/universe/art-transparent-v1/character-91.png</a:t>
            </a:r>
          </a:p>
          <a:p xmlns:a="http://schemas.openxmlformats.org/drawingml/2006/main">
            <a:r>
              <a:t>동일성 기준 C:/Users/jwd-platform-31/Documents/ChatGPT/게임/deliverables/QLB-200-PNG/animals/092_peacock.png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C093 타조 / ostrich</a:t>
            </a:r>
          </a:p>
          <a:p xmlns:a="http://schemas.openxmlformats.org/drawingml/2006/main">
            <a:r>
              <a:t>원본 이미지 C:/Users/jwd-platform-31/Documents/ChatGPT/게임/web/universe/art-transparent-v1/character-92.png</a:t>
            </a:r>
          </a:p>
          <a:p xmlns:a="http://schemas.openxmlformats.org/drawingml/2006/main">
            <a:r>
              <a:t>동일성 기준 C:/Users/jwd-platform-31/Documents/ChatGPT/게임/deliverables/QLB-200-PNG/animals/093_ostrich.png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C094 나비 / butterfly</a:t>
            </a:r>
          </a:p>
          <a:p xmlns:a="http://schemas.openxmlformats.org/drawingml/2006/main">
            <a:r>
              <a:t>원본 이미지 C:/Users/jwd-platform-31/Documents/ChatGPT/게임/web/universe/art-transparent-v1/character-93.png</a:t>
            </a:r>
          </a:p>
          <a:p xmlns:a="http://schemas.openxmlformats.org/drawingml/2006/main">
            <a:r>
              <a:t>동일성 기준 C:/Users/jwd-platform-31/Documents/ChatGPT/게임/deliverables/QLB-200-PNG/animals/094_butterfly.png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C095 벌 / bee</a:t>
            </a:r>
          </a:p>
          <a:p xmlns:a="http://schemas.openxmlformats.org/drawingml/2006/main">
            <a:r>
              <a:t>원본 이미지 C:/Users/jwd-platform-31/Documents/ChatGPT/게임/web/universe/art-transparent-v1/character-94.png</a:t>
            </a:r>
          </a:p>
          <a:p xmlns:a="http://schemas.openxmlformats.org/drawingml/2006/main">
            <a:r>
              <a:t>동일성 기준 C:/Users/jwd-platform-31/Documents/ChatGPT/게임/deliverables/QLB-200-PNG/animals/095_bee.png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C096 무당벌레 / ladybug</a:t>
            </a:r>
          </a:p>
          <a:p xmlns:a="http://schemas.openxmlformats.org/drawingml/2006/main">
            <a:r>
              <a:t>원본 이미지 C:/Users/jwd-platform-31/Documents/ChatGPT/게임/web/universe/art-transparent-v1/character-95.png</a:t>
            </a:r>
          </a:p>
          <a:p xmlns:a="http://schemas.openxmlformats.org/drawingml/2006/main">
            <a:r>
              <a:t>동일성 기준 C:/Users/jwd-platform-31/Documents/ChatGPT/게임/deliverables/QLB-200-PNG/animals/096_ladybug.png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C097 잠자리 / dragonfly</a:t>
            </a:r>
          </a:p>
          <a:p xmlns:a="http://schemas.openxmlformats.org/drawingml/2006/main">
            <a:r>
              <a:t>원본 이미지 C:/Users/jwd-platform-31/Documents/ChatGPT/게임/web/universe/art-transparent-v1/character-96.png</a:t>
            </a:r>
          </a:p>
          <a:p xmlns:a="http://schemas.openxmlformats.org/drawingml/2006/main">
            <a:r>
              <a:t>동일성 기준 C:/Users/jwd-platform-31/Documents/ChatGPT/게임/deliverables/QLB-200-PNG/animals/097_dragonfly.png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C098 거미 / spider</a:t>
            </a:r>
          </a:p>
          <a:p xmlns:a="http://schemas.openxmlformats.org/drawingml/2006/main">
            <a:r>
              <a:t>원본 이미지 C:/Users/jwd-platform-31/Documents/ChatGPT/게임/web/universe/art-transparent-v1/character-97.png</a:t>
            </a:r>
          </a:p>
          <a:p xmlns:a="http://schemas.openxmlformats.org/drawingml/2006/main">
            <a:r>
              <a:t>동일성 기준 C:/Users/jwd-platform-31/Documents/ChatGPT/게임/deliverables/QLB-200-PNG/animals/098_spider.png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C099 달팽이 / snail</a:t>
            </a:r>
          </a:p>
          <a:p xmlns:a="http://schemas.openxmlformats.org/drawingml/2006/main">
            <a:r>
              <a:t>원본 이미지 C:/Users/jwd-platform-31/Documents/ChatGPT/게임/web/universe/art-transparent-v1/character-98.png</a:t>
            </a:r>
          </a:p>
          <a:p xmlns:a="http://schemas.openxmlformats.org/drawingml/2006/main">
            <a:r>
              <a:t>동일성 기준 C:/Users/jwd-platform-31/Documents/ChatGPT/게임/deliverables/QLB-200-PNG/animals/099_snail.png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C100 개미 / ant</a:t>
            </a:r>
          </a:p>
          <a:p xmlns:a="http://schemas.openxmlformats.org/drawingml/2006/main">
            <a:r>
              <a:t>원본 이미지 C:/Users/jwd-platform-31/Documents/ChatGPT/게임/web/universe/art-transparent-v1/character-99.png</a:t>
            </a:r>
          </a:p>
          <a:p xmlns:a="http://schemas.openxmlformats.org/drawingml/2006/main">
            <a:r>
              <a:t>동일성 기준 C:/Users/jwd-platform-31/Documents/ChatGPT/게임/deliverables/QLB-200-PNG/animals/100_ant.png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5e4c7d6bec4a0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7ce671553b439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fd5dd7d24f4c1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c4724b91134ac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722b08a5f7435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bf51e53a48448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34B5041-91B9-4C08-BD7F-58F13B8576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000" y="4039200"/>
            <a:ext cx="6048000" cy="154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CFE956B-3E8C-4161-A251-F84E5B05070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4000" y="5880600"/>
            <a:ext cx="5292000" cy="118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84384D6-5CBE-434D-8396-7A1650068B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000" y="4455000"/>
            <a:ext cx="6048000" cy="178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2BE7D18-2F21-4CDC-A053-7C95CF9CAC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0" y="831600"/>
            <a:ext cx="670950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0F6B8D8-0D26-454E-A179-B4AE476176C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0" y="2970000"/>
            <a:ext cx="6709500" cy="665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DBFE784-453F-4FB1-9F4F-46FBD0C06A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0" y="831600"/>
            <a:ext cx="670950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9BE16F7-8693-432C-B2BC-59F43BC6508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0" y="2970000"/>
            <a:ext cx="3118500" cy="665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CAA7909-E17A-48F5-B6C5-2202072E013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016250" y="2970000"/>
            <a:ext cx="3118500" cy="665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531596F-7E5F-4408-AC88-06D1FDF09E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0" y="831600"/>
            <a:ext cx="670950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1EE25B5-2CA2-43A3-9223-9B3BA46CC6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0" y="2970000"/>
            <a:ext cx="3118500" cy="665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6c3c1584f24ba7" /><Relationship Type="http://schemas.openxmlformats.org/officeDocument/2006/relationships/slideLayout" Target="/ppt/slideLayouts/slideLayout1.xml" Id="R41e8636f8ae94159" /><Relationship Type="http://schemas.openxmlformats.org/officeDocument/2006/relationships/slideLayout" Target="/ppt/slideLayouts/slideLayout2.xml" Id="R227e80b98a844c55" /><Relationship Type="http://schemas.openxmlformats.org/officeDocument/2006/relationships/slideLayout" Target="/ppt/slideLayouts/slideLayout3.xml" Id="Reef5380d06dd481e" /><Relationship Type="http://schemas.openxmlformats.org/officeDocument/2006/relationships/slideLayout" Target="/ppt/slideLayouts/slideLayout4.xml" Id="R93cec7ef27ee4e75" /><Relationship Type="http://schemas.openxmlformats.org/officeDocument/2006/relationships/slideLayout" Target="/ppt/slideLayouts/slideLayout5.xml" Id="Rfeab121154224681" /><Relationship Type="http://schemas.openxmlformats.org/officeDocument/2006/relationships/slideLayout" Target="/ppt/slideLayouts/slideLayout6.xml" Id="R796682f612714e9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e8636f8ae94159"/>
    <p:sldLayoutId xmlns:r="http://schemas.openxmlformats.org/officeDocument/2006/relationships" id="2147483650" r:id="R227e80b98a844c55"/>
    <p:sldLayoutId xmlns:r="http://schemas.openxmlformats.org/officeDocument/2006/relationships" id="2147483651" r:id="Reef5380d06dd481e"/>
    <p:sldLayoutId xmlns:r="http://schemas.openxmlformats.org/officeDocument/2006/relationships" id="2147483652" r:id="R93cec7ef27ee4e75"/>
    <p:sldLayoutId xmlns:r="http://schemas.openxmlformats.org/officeDocument/2006/relationships" id="2147483653" r:id="Rfeab121154224681"/>
    <p:sldLayoutId xmlns:r="http://schemas.openxmlformats.org/officeDocument/2006/relationships" id="2147483654" r:id="R796682f612714e9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aa2be52f764344" /><Relationship Type="http://schemas.openxmlformats.org/officeDocument/2006/relationships/image" Target="/ppt/media/image.png" Id="Rdb3cbf76670243f1" /><Relationship Type="http://schemas.openxmlformats.org/officeDocument/2006/relationships/image" Target="/ppt/media/image.jpeg" Id="R530396dc2f1041e4" /><Relationship Type="http://schemas.openxmlformats.org/officeDocument/2006/relationships/notesSlide" Target="/ppt/notesSlides/notesSlide1.xml" Id="Ref60c1e81c6d4d8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efeffcd9ba4e2a" /><Relationship Type="http://schemas.openxmlformats.org/officeDocument/2006/relationships/notesSlide" Target="/ppt/notesSlides/notesSlide2.xml" Id="R902aacd614154a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0e57afbadb430f" /><Relationship Type="http://schemas.openxmlformats.org/officeDocument/2006/relationships/image" Target="/ppt/media/image2.jpeg" Id="R20979ec4dd3e46b0" /><Relationship Type="http://schemas.openxmlformats.org/officeDocument/2006/relationships/image" Target="/ppt/media/image3.jpeg" Id="R21ed5b35fb8a4dcd" /><Relationship Type="http://schemas.openxmlformats.org/officeDocument/2006/relationships/image" Target="/ppt/media/image4.jpeg" Id="R150e176cb84f4433" /><Relationship Type="http://schemas.openxmlformats.org/officeDocument/2006/relationships/notesSlide" Target="/ppt/notesSlides/notesSlide3.xml" Id="R175c507254414a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4afabfa26844c0" /><Relationship Type="http://schemas.openxmlformats.org/officeDocument/2006/relationships/image" Target="/ppt/media/image2.png" Id="R67f9ad3061e74a4a" /><Relationship Type="http://schemas.openxmlformats.org/officeDocument/2006/relationships/image" Target="/ppt/media/image3.png" Id="Ref9ed600fcda42dd" /><Relationship Type="http://schemas.openxmlformats.org/officeDocument/2006/relationships/image" Target="/ppt/media/image4.png" Id="Ra09a31c0030c40d1" /><Relationship Type="http://schemas.openxmlformats.org/officeDocument/2006/relationships/notesSlide" Target="/ppt/notesSlides/notesSlide4.xml" Id="Ra1e4382dd3e84d6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d1104d325c45f5" /><Relationship Type="http://schemas.openxmlformats.org/officeDocument/2006/relationships/notesSlide" Target="/ppt/notesSlides/notesSlide5.xml" Id="R4cddd401ac02426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41d2e29d33411b" /><Relationship Type="http://schemas.openxmlformats.org/officeDocument/2006/relationships/image" Target="/ppt/media/image5.jpeg" Id="Ra1e5e5953acf44bc" /><Relationship Type="http://schemas.openxmlformats.org/officeDocument/2006/relationships/image" Target="/ppt/media/image6.jpeg" Id="Rfbb0b1146daa47d4" /><Relationship Type="http://schemas.openxmlformats.org/officeDocument/2006/relationships/image" Target="/ppt/media/image7.jpeg" Id="R01ff413a5b9e4f38" /><Relationship Type="http://schemas.openxmlformats.org/officeDocument/2006/relationships/image" Target="/ppt/media/image8.jpeg" Id="Rbfaea4a3082d4afe" /><Relationship Type="http://schemas.openxmlformats.org/officeDocument/2006/relationships/image" Target="/ppt/media/image9.jpeg" Id="R03801ed9f1904cce" /><Relationship Type="http://schemas.openxmlformats.org/officeDocument/2006/relationships/image" Target="/ppt/media/image10.jpeg" Id="R297feebc1d684176" /><Relationship Type="http://schemas.openxmlformats.org/officeDocument/2006/relationships/notesSlide" Target="/ppt/notesSlides/notesSlide6.xml" Id="R20f8a6aaf0de4f0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4bd2f85e10409d" /><Relationship Type="http://schemas.openxmlformats.org/officeDocument/2006/relationships/image" Target="/ppt/media/image11.jpeg" Id="R2272f8d9f4504685" /><Relationship Type="http://schemas.openxmlformats.org/officeDocument/2006/relationships/image" Target="/ppt/media/image12.jpeg" Id="Re6d4999f4c4c478f" /><Relationship Type="http://schemas.openxmlformats.org/officeDocument/2006/relationships/image" Target="/ppt/media/image13.jpeg" Id="R21fa82d2cff642e7" /><Relationship Type="http://schemas.openxmlformats.org/officeDocument/2006/relationships/image" Target="/ppt/media/image14.jpeg" Id="R271701d32b7f4d0e" /><Relationship Type="http://schemas.openxmlformats.org/officeDocument/2006/relationships/image" Target="/ppt/media/image15.jpeg" Id="R962c781604014835" /><Relationship Type="http://schemas.openxmlformats.org/officeDocument/2006/relationships/image" Target="/ppt/media/image16.jpeg" Id="R04f1c00222014194" /><Relationship Type="http://schemas.openxmlformats.org/officeDocument/2006/relationships/notesSlide" Target="/ppt/notesSlides/notesSlide7.xml" Id="R8c4f9a7d8be7419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127634047b480e" /><Relationship Type="http://schemas.openxmlformats.org/officeDocument/2006/relationships/image" Target="/ppt/media/image17.jpeg" Id="Ra89becadaf314af7" /><Relationship Type="http://schemas.openxmlformats.org/officeDocument/2006/relationships/image" Target="/ppt/media/image18.jpeg" Id="R9eb9a0a8b6d64ce6" /><Relationship Type="http://schemas.openxmlformats.org/officeDocument/2006/relationships/image" Target="/ppt/media/image19.jpeg" Id="Rad1a67e0c96e4099" /><Relationship Type="http://schemas.openxmlformats.org/officeDocument/2006/relationships/notesSlide" Target="/ppt/notesSlides/notesSlide8.xml" Id="R310ebfc2cca94f3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81e992d10f4f09" /><Relationship Type="http://schemas.openxmlformats.org/officeDocument/2006/relationships/image" Target="/ppt/media/image20.jpeg" Id="R826c35a904b34fcf" /><Relationship Type="http://schemas.openxmlformats.org/officeDocument/2006/relationships/image" Target="/ppt/media/image21.jpeg" Id="R8a7dd8ac34424816" /><Relationship Type="http://schemas.openxmlformats.org/officeDocument/2006/relationships/image" Target="/ppt/media/image22.jpeg" Id="R9eb3288277fa448c" /><Relationship Type="http://schemas.openxmlformats.org/officeDocument/2006/relationships/notesSlide" Target="/ppt/notesSlides/notesSlide9.xml" Id="Ra651f7d56fee43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50ce9ca5334547" /><Relationship Type="http://schemas.openxmlformats.org/officeDocument/2006/relationships/image" Target="/ppt/media/image23.jpeg" Id="R6e93f251da204a01" /><Relationship Type="http://schemas.openxmlformats.org/officeDocument/2006/relationships/image" Target="/ppt/media/image24.jpeg" Id="Rbe6353f6e0e94816" /><Relationship Type="http://schemas.openxmlformats.org/officeDocument/2006/relationships/image" Target="/ppt/media/image25.jpeg" Id="Rfb3427a89585474b" /><Relationship Type="http://schemas.openxmlformats.org/officeDocument/2006/relationships/notesSlide" Target="/ppt/notesSlides/notesSlide10.xml" Id="R1e70364b673d452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8be866409448fc" /><Relationship Type="http://schemas.openxmlformats.org/officeDocument/2006/relationships/image" Target="/ppt/media/image26.jpeg" Id="R840b6860716e4db1" /><Relationship Type="http://schemas.openxmlformats.org/officeDocument/2006/relationships/image" Target="/ppt/media/image27.jpeg" Id="R9bba519dc9f74721" /><Relationship Type="http://schemas.openxmlformats.org/officeDocument/2006/relationships/image" Target="/ppt/media/image28.jpeg" Id="Rafbb2e8ba9034db8" /><Relationship Type="http://schemas.openxmlformats.org/officeDocument/2006/relationships/notesSlide" Target="/ppt/notesSlides/notesSlide11.xml" Id="R14d4012947cd457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693535efd54702" /><Relationship Type="http://schemas.openxmlformats.org/officeDocument/2006/relationships/image" Target="/ppt/media/image29.jpeg" Id="Rbe65a90f82514653" /><Relationship Type="http://schemas.openxmlformats.org/officeDocument/2006/relationships/image" Target="/ppt/media/image30.jpeg" Id="R6360adfa4e6d4750" /><Relationship Type="http://schemas.openxmlformats.org/officeDocument/2006/relationships/image" Target="/ppt/media/image31.jpeg" Id="R60ba6176f5c54d1e" /><Relationship Type="http://schemas.openxmlformats.org/officeDocument/2006/relationships/notesSlide" Target="/ppt/notesSlides/notesSlide12.xml" Id="R126f0163999b48a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4cdee5a55e4fc2" /><Relationship Type="http://schemas.openxmlformats.org/officeDocument/2006/relationships/image" Target="/ppt/media/image32.jpeg" Id="R6a6cd81dff2a4949" /><Relationship Type="http://schemas.openxmlformats.org/officeDocument/2006/relationships/image" Target="/ppt/media/image33.jpeg" Id="R798a65e0376841e2" /><Relationship Type="http://schemas.openxmlformats.org/officeDocument/2006/relationships/image" Target="/ppt/media/image34.jpeg" Id="R4f6eb9437f3047b5" /><Relationship Type="http://schemas.openxmlformats.org/officeDocument/2006/relationships/notesSlide" Target="/ppt/notesSlides/notesSlide13.xml" Id="R8cf283f8f38e481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26024bf74d49f3" /><Relationship Type="http://schemas.openxmlformats.org/officeDocument/2006/relationships/image" Target="/ppt/media/image35.jpeg" Id="R658f238759224427" /><Relationship Type="http://schemas.openxmlformats.org/officeDocument/2006/relationships/image" Target="/ppt/media/image36.jpeg" Id="Ra55c60238af141e8" /><Relationship Type="http://schemas.openxmlformats.org/officeDocument/2006/relationships/image" Target="/ppt/media/image37.jpeg" Id="R6a0edea396c349dd" /><Relationship Type="http://schemas.openxmlformats.org/officeDocument/2006/relationships/notesSlide" Target="/ppt/notesSlides/notesSlide14.xml" Id="R20fae5816c6c4fa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2a1039238b47b5" /><Relationship Type="http://schemas.openxmlformats.org/officeDocument/2006/relationships/image" Target="/ppt/media/image38.jpeg" Id="Rf63b7c2689434d4e" /><Relationship Type="http://schemas.openxmlformats.org/officeDocument/2006/relationships/image" Target="/ppt/media/image39.jpeg" Id="R12461117bf3940bf" /><Relationship Type="http://schemas.openxmlformats.org/officeDocument/2006/relationships/image" Target="/ppt/media/image40.jpeg" Id="R0f6c7ddb813a449c" /><Relationship Type="http://schemas.openxmlformats.org/officeDocument/2006/relationships/notesSlide" Target="/ppt/notesSlides/notesSlide15.xml" Id="R29ec614ce0a24a3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f908509c9345aa" /><Relationship Type="http://schemas.openxmlformats.org/officeDocument/2006/relationships/image" Target="/ppt/media/image41.jpeg" Id="Rf0b077f2f65a4b42" /><Relationship Type="http://schemas.openxmlformats.org/officeDocument/2006/relationships/image" Target="/ppt/media/image42.jpeg" Id="R4d68310e767c45bd" /><Relationship Type="http://schemas.openxmlformats.org/officeDocument/2006/relationships/image" Target="/ppt/media/image43.jpeg" Id="Rc0f61a97078940c8" /><Relationship Type="http://schemas.openxmlformats.org/officeDocument/2006/relationships/notesSlide" Target="/ppt/notesSlides/notesSlide16.xml" Id="R643f71759b91451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e5614a25f14242" /><Relationship Type="http://schemas.openxmlformats.org/officeDocument/2006/relationships/image" Target="/ppt/media/image44.jpeg" Id="R2aa2f31d1e75451a" /><Relationship Type="http://schemas.openxmlformats.org/officeDocument/2006/relationships/image" Target="/ppt/media/image45.jpeg" Id="R807bc49190214baa" /><Relationship Type="http://schemas.openxmlformats.org/officeDocument/2006/relationships/image" Target="/ppt/media/image46.jpeg" Id="R4bc6e1857e3b4c9f" /><Relationship Type="http://schemas.openxmlformats.org/officeDocument/2006/relationships/notesSlide" Target="/ppt/notesSlides/notesSlide17.xml" Id="R58aa05c3ab404c2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625727cdd44da5" /><Relationship Type="http://schemas.openxmlformats.org/officeDocument/2006/relationships/image" Target="/ppt/media/image47.jpeg" Id="R307b35b39b424233" /><Relationship Type="http://schemas.openxmlformats.org/officeDocument/2006/relationships/image" Target="/ppt/media/image48.jpeg" Id="R1a9e57638b244826" /><Relationship Type="http://schemas.openxmlformats.org/officeDocument/2006/relationships/image" Target="/ppt/media/image49.jpeg" Id="R5ce3543423984b25" /><Relationship Type="http://schemas.openxmlformats.org/officeDocument/2006/relationships/notesSlide" Target="/ppt/notesSlides/notesSlide18.xml" Id="Rd53f7d23e4d84cf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e48056b59847ad" /><Relationship Type="http://schemas.openxmlformats.org/officeDocument/2006/relationships/image" Target="/ppt/media/image50.jpeg" Id="R595b623fdb894ede" /><Relationship Type="http://schemas.openxmlformats.org/officeDocument/2006/relationships/image" Target="/ppt/media/image51.jpeg" Id="Rf46fa68ea58e4115" /><Relationship Type="http://schemas.openxmlformats.org/officeDocument/2006/relationships/image" Target="/ppt/media/image52.jpeg" Id="R735eec90ba43436b" /><Relationship Type="http://schemas.openxmlformats.org/officeDocument/2006/relationships/notesSlide" Target="/ppt/notesSlides/notesSlide19.xml" Id="R9b595375466446d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0d62099b9346b8" /><Relationship Type="http://schemas.openxmlformats.org/officeDocument/2006/relationships/image" Target="/ppt/media/image5.png" Id="R29ab602858f0446d" /><Relationship Type="http://schemas.openxmlformats.org/officeDocument/2006/relationships/image" Target="/ppt/media/image6.png" Id="Rb9c02a72a8b54386" /><Relationship Type="http://schemas.openxmlformats.org/officeDocument/2006/relationships/notesSlide" Target="/ppt/notesSlides/notesSlide20.xml" Id="R7487ce4e9ac1402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6de1f0aeeb47e5" /><Relationship Type="http://schemas.openxmlformats.org/officeDocument/2006/relationships/image" Target="/ppt/media/image7.png" Id="R790e4056ddec47df" /><Relationship Type="http://schemas.openxmlformats.org/officeDocument/2006/relationships/notesSlide" Target="/ppt/notesSlides/notesSlide21.xml" Id="R41ee185d9258448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55f35c5fdb496d" /><Relationship Type="http://schemas.openxmlformats.org/officeDocument/2006/relationships/image" Target="/ppt/media/image53.jpeg" Id="R32d43e3212d2458a" /><Relationship Type="http://schemas.openxmlformats.org/officeDocument/2006/relationships/image" Target="/ppt/media/image54.jpeg" Id="R5ea198d5890047fc" /><Relationship Type="http://schemas.openxmlformats.org/officeDocument/2006/relationships/image" Target="/ppt/media/image55.jpeg" Id="R6271b1c19eef4ac6" /><Relationship Type="http://schemas.openxmlformats.org/officeDocument/2006/relationships/notesSlide" Target="/ppt/notesSlides/notesSlide22.xml" Id="Ra6e4a027eef04d3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3d11b826ff438a" /><Relationship Type="http://schemas.openxmlformats.org/officeDocument/2006/relationships/notesSlide" Target="/ppt/notesSlides/notesSlide23.xml" Id="R0940452792d3402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7ab2d4ab3d47e4" /><Relationship Type="http://schemas.openxmlformats.org/officeDocument/2006/relationships/image" Target="/ppt/media/image8.png" Id="R29092e2b7ee44e72" /><Relationship Type="http://schemas.openxmlformats.org/officeDocument/2006/relationships/notesSlide" Target="/ppt/notesSlides/notesSlide24.xml" Id="Ra8b2a237d9f3486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f8aa65c0574e11" /><Relationship Type="http://schemas.openxmlformats.org/officeDocument/2006/relationships/image" Target="/ppt/media/image9.png" Id="R6f9c11607fe4488d" /><Relationship Type="http://schemas.openxmlformats.org/officeDocument/2006/relationships/notesSlide" Target="/ppt/notesSlides/notesSlide25.xml" Id="R8e50384e6df54f4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0d7cf5aeb94c6a" /><Relationship Type="http://schemas.openxmlformats.org/officeDocument/2006/relationships/image" Target="/ppt/media/image10.png" Id="Rb59de89e550e408b" /><Relationship Type="http://schemas.openxmlformats.org/officeDocument/2006/relationships/image" Target="/ppt/media/image11.png" Id="R0816c08794d74c95" /><Relationship Type="http://schemas.openxmlformats.org/officeDocument/2006/relationships/image" Target="/ppt/media/image12.png" Id="R57dce4a4bdb944a8" /><Relationship Type="http://schemas.openxmlformats.org/officeDocument/2006/relationships/notesSlide" Target="/ppt/notesSlides/notesSlide26.xml" Id="R919386ee099f40d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fcf360eaa24dae" /><Relationship Type="http://schemas.openxmlformats.org/officeDocument/2006/relationships/image" Target="/ppt/media/image56.jpeg" Id="Rd002248a0050444c" /><Relationship Type="http://schemas.openxmlformats.org/officeDocument/2006/relationships/notesSlide" Target="/ppt/notesSlides/notesSlide27.xml" Id="R0c980ed3bc8643b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33116c8a3e4bbf" /><Relationship Type="http://schemas.openxmlformats.org/officeDocument/2006/relationships/image" Target="/ppt/media/image57.jpeg" Id="R0065ee0574b945d4" /><Relationship Type="http://schemas.openxmlformats.org/officeDocument/2006/relationships/notesSlide" Target="/ppt/notesSlides/notesSlide28.xml" Id="R7c2e8af2134047b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06aa5850ff4a44" /><Relationship Type="http://schemas.openxmlformats.org/officeDocument/2006/relationships/notesSlide" Target="/ppt/notesSlides/notesSlide29.xml" Id="Rd20542d6ea8e456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290b2577f941d7" /><Relationship Type="http://schemas.openxmlformats.org/officeDocument/2006/relationships/notesSlide" Target="/ppt/notesSlides/notesSlide30.xml" Id="R2112911c4cf94d42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87433b6d554534" /><Relationship Type="http://schemas.openxmlformats.org/officeDocument/2006/relationships/notesSlide" Target="/ppt/notesSlides/notesSlide31.xml" Id="R7aafac9b299e463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93d9832ad3490b" /><Relationship Type="http://schemas.openxmlformats.org/officeDocument/2006/relationships/notesSlide" Target="/ppt/notesSlides/notesSlide32.xml" Id="R35661c85b9344f4e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ad150026c34cb8" /><Relationship Type="http://schemas.openxmlformats.org/officeDocument/2006/relationships/notesSlide" Target="/ppt/notesSlides/notesSlide33.xml" Id="R5daaced1bf794645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d1931b992d49c8" /><Relationship Type="http://schemas.openxmlformats.org/officeDocument/2006/relationships/notesSlide" Target="/ppt/notesSlides/notesSlide34.xml" Id="R76b68e5afe1b479c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e1a4dcc95f4e01" /><Relationship Type="http://schemas.openxmlformats.org/officeDocument/2006/relationships/notesSlide" Target="/ppt/notesSlides/notesSlide35.xml" Id="R70107b51b37a4f4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c24ed8625e4b50" /><Relationship Type="http://schemas.openxmlformats.org/officeDocument/2006/relationships/image" Target="/ppt/media/image13.png" Id="Rcf24cee06ae64b42" /><Relationship Type="http://schemas.openxmlformats.org/officeDocument/2006/relationships/notesSlide" Target="/ppt/notesSlides/notesSlide36.xml" Id="R9f9afbfec7ff4f7b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ce3e8101a44893" /><Relationship Type="http://schemas.openxmlformats.org/officeDocument/2006/relationships/image" Target="/ppt/media/image14.png" Id="R840e3da7a7eb4b9f" /><Relationship Type="http://schemas.openxmlformats.org/officeDocument/2006/relationships/notesSlide" Target="/ppt/notesSlides/notesSlide37.xml" Id="Rabe47920bbba44b7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4b221532bf4b55" /><Relationship Type="http://schemas.openxmlformats.org/officeDocument/2006/relationships/image" Target="/ppt/media/image15.png" Id="R87ad987fb0674413" /><Relationship Type="http://schemas.openxmlformats.org/officeDocument/2006/relationships/notesSlide" Target="/ppt/notesSlides/notesSlide38.xml" Id="R64243292afe1459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417da164954d6f" /><Relationship Type="http://schemas.openxmlformats.org/officeDocument/2006/relationships/image" Target="/ppt/media/image16.png" Id="R99f074b86f534715" /><Relationship Type="http://schemas.openxmlformats.org/officeDocument/2006/relationships/hyperlink" Target="https://www.qlbgame.com/" TargetMode="External" Id="R899d911b5f2f4c87" /><Relationship Type="http://schemas.openxmlformats.org/officeDocument/2006/relationships/notesSlide" Target="/ppt/notesSlides/notesSlide39.xml" Id="Re2a1af9edd53492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636c0dd6724d35" /><Relationship Type="http://schemas.openxmlformats.org/officeDocument/2006/relationships/image" Target="/ppt/media/image58.jpeg" Id="R01f51053019b4a49" /><Relationship Type="http://schemas.openxmlformats.org/officeDocument/2006/relationships/image" Target="/ppt/media/image59.jpeg" Id="Rb553290896314c7d" /><Relationship Type="http://schemas.openxmlformats.org/officeDocument/2006/relationships/image" Target="/ppt/media/image60.jpeg" Id="R1c13ac256b8f49c5" /><Relationship Type="http://schemas.openxmlformats.org/officeDocument/2006/relationships/image" Target="/ppt/media/image61.jpeg" Id="R6e0d14e05f044915" /><Relationship Type="http://schemas.openxmlformats.org/officeDocument/2006/relationships/image" Target="/ppt/media/image62.jpeg" Id="Rc708bfcfd8014348" /><Relationship Type="http://schemas.openxmlformats.org/officeDocument/2006/relationships/image" Target="/ppt/media/image63.jpeg" Id="Rcf781ef43ec94329" /><Relationship Type="http://schemas.openxmlformats.org/officeDocument/2006/relationships/image" Target="/ppt/media/image64.jpeg" Id="R875397b6e25846af" /><Relationship Type="http://schemas.openxmlformats.org/officeDocument/2006/relationships/image" Target="/ppt/media/image65.jpeg" Id="Rfc89f4d195ec4768" /><Relationship Type="http://schemas.openxmlformats.org/officeDocument/2006/relationships/image" Target="/ppt/media/image66.jpeg" Id="Ra076e7b8bfc44013" /><Relationship Type="http://schemas.openxmlformats.org/officeDocument/2006/relationships/image" Target="/ppt/media/image67.jpeg" Id="R2749584430364b45" /><Relationship Type="http://schemas.openxmlformats.org/officeDocument/2006/relationships/notesSlide" Target="/ppt/notesSlides/notesSlide40.xml" Id="Rea946211bfef43ad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5b8841c802436f" /><Relationship Type="http://schemas.openxmlformats.org/officeDocument/2006/relationships/image" Target="/ppt/media/image68.jpeg" Id="R0f309dc534fb456e" /><Relationship Type="http://schemas.openxmlformats.org/officeDocument/2006/relationships/image" Target="/ppt/media/image69.jpeg" Id="R2a344da299144e20" /><Relationship Type="http://schemas.openxmlformats.org/officeDocument/2006/relationships/image" Target="/ppt/media/image70.jpeg" Id="Rd318a3932ac34bde" /><Relationship Type="http://schemas.openxmlformats.org/officeDocument/2006/relationships/image" Target="/ppt/media/image71.jpeg" Id="Rb3ee623ef48b41b2" /><Relationship Type="http://schemas.openxmlformats.org/officeDocument/2006/relationships/image" Target="/ppt/media/image72.jpeg" Id="R35905f5d2277410c" /><Relationship Type="http://schemas.openxmlformats.org/officeDocument/2006/relationships/image" Target="/ppt/media/image73.jpeg" Id="R2a1fd684a65b42b8" /><Relationship Type="http://schemas.openxmlformats.org/officeDocument/2006/relationships/image" Target="/ppt/media/image74.jpeg" Id="R0397684147c248ed" /><Relationship Type="http://schemas.openxmlformats.org/officeDocument/2006/relationships/image" Target="/ppt/media/image75.jpeg" Id="R1c0f773b99b14f5c" /><Relationship Type="http://schemas.openxmlformats.org/officeDocument/2006/relationships/image" Target="/ppt/media/image76.jpeg" Id="Rab8714aca2cb4b3b" /><Relationship Type="http://schemas.openxmlformats.org/officeDocument/2006/relationships/image" Target="/ppt/media/image77.jpeg" Id="Rd30458124ee04d5c" /><Relationship Type="http://schemas.openxmlformats.org/officeDocument/2006/relationships/notesSlide" Target="/ppt/notesSlides/notesSlide41.xml" Id="Rb3406b7345154664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919f8ea3c94e7e" /><Relationship Type="http://schemas.openxmlformats.org/officeDocument/2006/relationships/image" Target="/ppt/media/image78.jpeg" Id="Rba908c0b85ab419c" /><Relationship Type="http://schemas.openxmlformats.org/officeDocument/2006/relationships/image" Target="/ppt/media/image79.jpeg" Id="R2a9fab3a89bd4b39" /><Relationship Type="http://schemas.openxmlformats.org/officeDocument/2006/relationships/image" Target="/ppt/media/image80.jpeg" Id="R7e4135e6a2af438f" /><Relationship Type="http://schemas.openxmlformats.org/officeDocument/2006/relationships/image" Target="/ppt/media/image81.jpeg" Id="R11f5f82259194e62" /><Relationship Type="http://schemas.openxmlformats.org/officeDocument/2006/relationships/image" Target="/ppt/media/image82.jpeg" Id="R7d1f9f094fb54b87" /><Relationship Type="http://schemas.openxmlformats.org/officeDocument/2006/relationships/image" Target="/ppt/media/image83.jpeg" Id="Rbb39cb671e0d421c" /><Relationship Type="http://schemas.openxmlformats.org/officeDocument/2006/relationships/image" Target="/ppt/media/image84.jpeg" Id="Rda1b4c96bdfd4ead" /><Relationship Type="http://schemas.openxmlformats.org/officeDocument/2006/relationships/image" Target="/ppt/media/image85.jpeg" Id="R9b9c096d01af478b" /><Relationship Type="http://schemas.openxmlformats.org/officeDocument/2006/relationships/image" Target="/ppt/media/image86.jpeg" Id="R346bda0496484805" /><Relationship Type="http://schemas.openxmlformats.org/officeDocument/2006/relationships/image" Target="/ppt/media/image87.jpeg" Id="R0170601bdadc4f54" /><Relationship Type="http://schemas.openxmlformats.org/officeDocument/2006/relationships/notesSlide" Target="/ppt/notesSlides/notesSlide42.xml" Id="Ra17d0f5e220349c2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d6000a98914b1e" /><Relationship Type="http://schemas.openxmlformats.org/officeDocument/2006/relationships/image" Target="/ppt/media/image88.jpeg" Id="R89c0043a80d84186" /><Relationship Type="http://schemas.openxmlformats.org/officeDocument/2006/relationships/image" Target="/ppt/media/image89.jpeg" Id="R4bd4ed01b1bc4d90" /><Relationship Type="http://schemas.openxmlformats.org/officeDocument/2006/relationships/image" Target="/ppt/media/image90.jpeg" Id="R3107c7b4337f4f09" /><Relationship Type="http://schemas.openxmlformats.org/officeDocument/2006/relationships/image" Target="/ppt/media/image91.jpeg" Id="Rfc8295b5971a42b9" /><Relationship Type="http://schemas.openxmlformats.org/officeDocument/2006/relationships/image" Target="/ppt/media/image92.jpeg" Id="R7e21fded2d05495f" /><Relationship Type="http://schemas.openxmlformats.org/officeDocument/2006/relationships/image" Target="/ppt/media/image93.jpeg" Id="Rf9800926bc4a4f98" /><Relationship Type="http://schemas.openxmlformats.org/officeDocument/2006/relationships/image" Target="/ppt/media/image94.jpeg" Id="R45f77967f1fd4363" /><Relationship Type="http://schemas.openxmlformats.org/officeDocument/2006/relationships/image" Target="/ppt/media/image95.jpeg" Id="R55f132b8513c4e77" /><Relationship Type="http://schemas.openxmlformats.org/officeDocument/2006/relationships/image" Target="/ppt/media/image96.jpeg" Id="R223923546d684490" /><Relationship Type="http://schemas.openxmlformats.org/officeDocument/2006/relationships/image" Target="/ppt/media/image97.jpeg" Id="Re48c24b71cc7452b" /><Relationship Type="http://schemas.openxmlformats.org/officeDocument/2006/relationships/notesSlide" Target="/ppt/notesSlides/notesSlide43.xml" Id="R36d497553fa34c4b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97fb3e34254d20" /><Relationship Type="http://schemas.openxmlformats.org/officeDocument/2006/relationships/image" Target="/ppt/media/image98.jpeg" Id="R7a32877af2e640e9" /><Relationship Type="http://schemas.openxmlformats.org/officeDocument/2006/relationships/image" Target="/ppt/media/image99.jpeg" Id="Rf5542208867a4c4d" /><Relationship Type="http://schemas.openxmlformats.org/officeDocument/2006/relationships/image" Target="/ppt/media/image100.jpeg" Id="R5cf1c9b851334d9a" /><Relationship Type="http://schemas.openxmlformats.org/officeDocument/2006/relationships/image" Target="/ppt/media/image101.jpeg" Id="R7f82bbb08cd847b6" /><Relationship Type="http://schemas.openxmlformats.org/officeDocument/2006/relationships/image" Target="/ppt/media/image102.jpeg" Id="R743aa278c9934c25" /><Relationship Type="http://schemas.openxmlformats.org/officeDocument/2006/relationships/image" Target="/ppt/media/image103.jpeg" Id="R357b9806f25f4bb3" /><Relationship Type="http://schemas.openxmlformats.org/officeDocument/2006/relationships/image" Target="/ppt/media/image104.jpeg" Id="R3536f458676f45f7" /><Relationship Type="http://schemas.openxmlformats.org/officeDocument/2006/relationships/image" Target="/ppt/media/image105.jpeg" Id="R9d0142dc4ac141f1" /><Relationship Type="http://schemas.openxmlformats.org/officeDocument/2006/relationships/image" Target="/ppt/media/image106.jpeg" Id="R931a6af34cad4182" /><Relationship Type="http://schemas.openxmlformats.org/officeDocument/2006/relationships/image" Target="/ppt/media/image107.jpeg" Id="R2df315abf5874233" /><Relationship Type="http://schemas.openxmlformats.org/officeDocument/2006/relationships/notesSlide" Target="/ppt/notesSlides/notesSlide44.xml" Id="Rf6dba585bf6241e3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6e729642374c35" /><Relationship Type="http://schemas.openxmlformats.org/officeDocument/2006/relationships/image" Target="/ppt/media/image108.jpeg" Id="R07949016d3a34e14" /><Relationship Type="http://schemas.openxmlformats.org/officeDocument/2006/relationships/image" Target="/ppt/media/image109.jpeg" Id="R929c5888b24942ee" /><Relationship Type="http://schemas.openxmlformats.org/officeDocument/2006/relationships/image" Target="/ppt/media/image110.jpeg" Id="R5730cd90f0174eca" /><Relationship Type="http://schemas.openxmlformats.org/officeDocument/2006/relationships/image" Target="/ppt/media/image111.jpeg" Id="Rb7291ed3a7b34691" /><Relationship Type="http://schemas.openxmlformats.org/officeDocument/2006/relationships/image" Target="/ppt/media/image112.jpeg" Id="R118fd803c5174188" /><Relationship Type="http://schemas.openxmlformats.org/officeDocument/2006/relationships/image" Target="/ppt/media/image113.jpeg" Id="R00a1f397b26b4cb3" /><Relationship Type="http://schemas.openxmlformats.org/officeDocument/2006/relationships/image" Target="/ppt/media/image114.jpeg" Id="R510462ca2a294263" /><Relationship Type="http://schemas.openxmlformats.org/officeDocument/2006/relationships/image" Target="/ppt/media/image115.jpeg" Id="R5aaff33e2ffa4c13" /><Relationship Type="http://schemas.openxmlformats.org/officeDocument/2006/relationships/image" Target="/ppt/media/image116.jpeg" Id="R9c9c00fe68e5494c" /><Relationship Type="http://schemas.openxmlformats.org/officeDocument/2006/relationships/image" Target="/ppt/media/image117.jpeg" Id="Rcc408a2e5f114e12" /><Relationship Type="http://schemas.openxmlformats.org/officeDocument/2006/relationships/notesSlide" Target="/ppt/notesSlides/notesSlide45.xml" Id="R66273413c3f3412b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e7313d25794d14" /><Relationship Type="http://schemas.openxmlformats.org/officeDocument/2006/relationships/image" Target="/ppt/media/image118.jpeg" Id="Rc4cad065764943e1" /><Relationship Type="http://schemas.openxmlformats.org/officeDocument/2006/relationships/image" Target="/ppt/media/image119.jpeg" Id="R4506de3b811e47fc" /><Relationship Type="http://schemas.openxmlformats.org/officeDocument/2006/relationships/image" Target="/ppt/media/image120.jpeg" Id="R36bd18f3c12f4d9a" /><Relationship Type="http://schemas.openxmlformats.org/officeDocument/2006/relationships/image" Target="/ppt/media/image121.jpeg" Id="R0d0c2c437d994245" /><Relationship Type="http://schemas.openxmlformats.org/officeDocument/2006/relationships/image" Target="/ppt/media/image122.jpeg" Id="R6d95aa2b2dd74742" /><Relationship Type="http://schemas.openxmlformats.org/officeDocument/2006/relationships/image" Target="/ppt/media/image123.jpeg" Id="Rccf0ac270358483c" /><Relationship Type="http://schemas.openxmlformats.org/officeDocument/2006/relationships/image" Target="/ppt/media/image124.jpeg" Id="R8b979a768d9b49e8" /><Relationship Type="http://schemas.openxmlformats.org/officeDocument/2006/relationships/image" Target="/ppt/media/image125.jpeg" Id="Ra0520aca060a45e0" /><Relationship Type="http://schemas.openxmlformats.org/officeDocument/2006/relationships/image" Target="/ppt/media/image126.jpeg" Id="R7421331308764fc9" /><Relationship Type="http://schemas.openxmlformats.org/officeDocument/2006/relationships/image" Target="/ppt/media/image127.jpeg" Id="Rbac87742f8974f58" /><Relationship Type="http://schemas.openxmlformats.org/officeDocument/2006/relationships/notesSlide" Target="/ppt/notesSlides/notesSlide46.xml" Id="Rfaa1e9bf6ea747a2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d6240b0635489a" /><Relationship Type="http://schemas.openxmlformats.org/officeDocument/2006/relationships/image" Target="/ppt/media/image128.jpeg" Id="Rde16c0723647414d" /><Relationship Type="http://schemas.openxmlformats.org/officeDocument/2006/relationships/image" Target="/ppt/media/image129.jpeg" Id="R38346538656747d5" /><Relationship Type="http://schemas.openxmlformats.org/officeDocument/2006/relationships/image" Target="/ppt/media/image130.jpeg" Id="Rb6d6d1475ade45ac" /><Relationship Type="http://schemas.openxmlformats.org/officeDocument/2006/relationships/image" Target="/ppt/media/image131.jpeg" Id="R273b8834dfb44c72" /><Relationship Type="http://schemas.openxmlformats.org/officeDocument/2006/relationships/image" Target="/ppt/media/image132.jpeg" Id="R561d954b850e46bd" /><Relationship Type="http://schemas.openxmlformats.org/officeDocument/2006/relationships/image" Target="/ppt/media/image133.jpeg" Id="R5422122070bd4af9" /><Relationship Type="http://schemas.openxmlformats.org/officeDocument/2006/relationships/image" Target="/ppt/media/image134.jpeg" Id="Rc1af1db933a04905" /><Relationship Type="http://schemas.openxmlformats.org/officeDocument/2006/relationships/image" Target="/ppt/media/image135.jpeg" Id="R65bf85e3b4284fe0" /><Relationship Type="http://schemas.openxmlformats.org/officeDocument/2006/relationships/image" Target="/ppt/media/image136.jpeg" Id="R0c3850f7ba264694" /><Relationship Type="http://schemas.openxmlformats.org/officeDocument/2006/relationships/image" Target="/ppt/media/image137.jpeg" Id="Rb4d3e17008c24aca" /><Relationship Type="http://schemas.openxmlformats.org/officeDocument/2006/relationships/notesSlide" Target="/ppt/notesSlides/notesSlide47.xml" Id="R0e8c8d3da434416c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a77b4f3a71455b" /><Relationship Type="http://schemas.openxmlformats.org/officeDocument/2006/relationships/image" Target="/ppt/media/image138.jpeg" Id="R02fe4dee21b4432c" /><Relationship Type="http://schemas.openxmlformats.org/officeDocument/2006/relationships/image" Target="/ppt/media/image139.jpeg" Id="Rb5ee618282fc49e9" /><Relationship Type="http://schemas.openxmlformats.org/officeDocument/2006/relationships/image" Target="/ppt/media/image140.jpeg" Id="Rdccd381829aa4979" /><Relationship Type="http://schemas.openxmlformats.org/officeDocument/2006/relationships/image" Target="/ppt/media/image141.jpeg" Id="R0a2390589aa047ba" /><Relationship Type="http://schemas.openxmlformats.org/officeDocument/2006/relationships/image" Target="/ppt/media/image142.jpeg" Id="R5686f6641b7b4f23" /><Relationship Type="http://schemas.openxmlformats.org/officeDocument/2006/relationships/image" Target="/ppt/media/image143.jpeg" Id="Rb8c1cd71431e4168" /><Relationship Type="http://schemas.openxmlformats.org/officeDocument/2006/relationships/image" Target="/ppt/media/image144.jpeg" Id="Re4a1b1b802744b4b" /><Relationship Type="http://schemas.openxmlformats.org/officeDocument/2006/relationships/image" Target="/ppt/media/image145.jpeg" Id="R0fad822880c64648" /><Relationship Type="http://schemas.openxmlformats.org/officeDocument/2006/relationships/image" Target="/ppt/media/image146.jpeg" Id="R0c30daf8f88141dc" /><Relationship Type="http://schemas.openxmlformats.org/officeDocument/2006/relationships/image" Target="/ppt/media/image147.jpeg" Id="Rcf107c4b2832401b" /><Relationship Type="http://schemas.openxmlformats.org/officeDocument/2006/relationships/notesSlide" Target="/ppt/notesSlides/notesSlide48.xml" Id="R49150e95724948e9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dbc1e7f7664d2f" /><Relationship Type="http://schemas.openxmlformats.org/officeDocument/2006/relationships/image" Target="/ppt/media/image148.jpeg" Id="R816d47d60ee8428f" /><Relationship Type="http://schemas.openxmlformats.org/officeDocument/2006/relationships/image" Target="/ppt/media/image149.jpeg" Id="R6f45de6a0b414a5b" /><Relationship Type="http://schemas.openxmlformats.org/officeDocument/2006/relationships/image" Target="/ppt/media/image150.jpeg" Id="R60b1c7b2496b4c9c" /><Relationship Type="http://schemas.openxmlformats.org/officeDocument/2006/relationships/image" Target="/ppt/media/image151.jpeg" Id="Rf1e8beaceae94343" /><Relationship Type="http://schemas.openxmlformats.org/officeDocument/2006/relationships/image" Target="/ppt/media/image152.jpeg" Id="R3cbb1b96d87f4012" /><Relationship Type="http://schemas.openxmlformats.org/officeDocument/2006/relationships/image" Target="/ppt/media/image153.jpeg" Id="R239651bc84cc4154" /><Relationship Type="http://schemas.openxmlformats.org/officeDocument/2006/relationships/image" Target="/ppt/media/image154.jpeg" Id="R768695bf39ca4d80" /><Relationship Type="http://schemas.openxmlformats.org/officeDocument/2006/relationships/image" Target="/ppt/media/image155.jpeg" Id="Rad768c44c15145e6" /><Relationship Type="http://schemas.openxmlformats.org/officeDocument/2006/relationships/image" Target="/ppt/media/image156.jpeg" Id="R4b8f267d86264ef1" /><Relationship Type="http://schemas.openxmlformats.org/officeDocument/2006/relationships/image" Target="/ppt/media/image157.jpeg" Id="Ra75650b635564bb2" /><Relationship Type="http://schemas.openxmlformats.org/officeDocument/2006/relationships/notesSlide" Target="/ppt/notesSlides/notesSlide49.xml" Id="R2172ec10b2a343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7D474C-F7AD-4083-99AD-6FDC81AA23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3cbf76670243f1"/>
          <a:stretch xmlns:a="http://schemas.openxmlformats.org/drawingml/2006/main"/>
        </p:blipFill>
        <p:spPr>
          <a:xfrm xmlns:a="http://schemas.openxmlformats.org/drawingml/2006/main">
            <a:off x="609600" y="621969"/>
            <a:ext cx="1952625" cy="565812"/>
          </a:xfrm>
          <a:prstGeom xmlns:a="http://schemas.openxmlformats.org/drawingml/2006/main" prst="rect">
            <a:avLst/>
          </a:prstGeom>
        </p:spPr>
      </p:pic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0BEBADA-BEC4-4D85-981B-BFE0269E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634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브랜드와 제조를 잇는 기준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97D0DAE-9EC7-4D49-B548-991E983C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634080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8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8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제조사 제휴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28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8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가이드북</a:t>
            </a:r>
          </a:p>
        </p:txBody>
      </p:sp>
      <p:sp>
        <p:nvSpPr>
          <p:cNvPr id="4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2144C481-FEAB-416B-B4E6-33927858E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7075" y="4210050"/>
            <a:ext cx="3686175" cy="486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B7EF96-D168-41AD-8D98-68D59A17A0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0396dc2f1041e4"/>
          <a:stretch xmlns:a="http://schemas.openxmlformats.org/drawingml/2006/main"/>
        </p:blipFill>
        <p:spPr>
          <a:xfrm xmlns:a="http://schemas.openxmlformats.org/drawingml/2006/main">
            <a:off x="3334941" y="4276725"/>
            <a:ext cx="3550444" cy="4733925"/>
          </a:xfrm>
          <a:prstGeom xmlns:a="http://schemas.openxmlformats.org/drawingml/2006/main" prst="rect">
            <a:avLst/>
          </a:prstGeom>
        </p:spPr>
      </p:pic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45A3D0AD-7DD6-4387-80B5-FAF36F4B3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7075" y="9182100"/>
            <a:ext cx="36861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기존 의류 적용 시안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752453F-2581-47B3-B06A-556403522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29175"/>
            <a:ext cx="230505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300" b="0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1300" b="0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브랜드 소개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300" b="0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1300" b="0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제품 전개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300" b="0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1300" b="0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제작 기준</a:t>
            </a:r>
          </a:p>
        </p:txBody>
      </p:sp>
      <p:sp>
        <p:nvSpPr>
          <p:cNvPr id="8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C464E52F-898E-41BF-B990-2E0D527F9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48550"/>
            <a:ext cx="180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9C896B"/>
            </a:solidFill>
            <a:prstDash val="solid"/>
          </a:ln>
        </p:spPr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2FBD3840-D8C9-4152-ABD7-72EBADC9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3430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00" b="0">
                <a:solidFill>
                  <a:srgbClr val="0E2C8E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600" b="0">
                <a:solidFill>
                  <a:srgbClr val="0E2C8E"/>
                </a:solidFill>
                <a:latin typeface="Noto Serif KR"/>
                <a:ea typeface="Noto Serif KR"/>
                <a:cs typeface="Noto Serif KR"/>
              </a:defRPr>
            </a:pPr>
            <a:r>
              <a:rPr sz="2600" b="0">
                <a:solidFill>
                  <a:srgbClr val="0E2C8E"/>
                </a:solidFill>
                <a:latin typeface="Noto Serif KR"/>
                <a:ea typeface="Noto Serif KR"/>
                <a:cs typeface="Noto Serif KR"/>
              </a:rPr>
              <a:t>6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56513AF9-EE46-4C7E-94D4-BBC62EEC5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72475"/>
            <a:ext cx="1952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주요 적용 업종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71A30C57-5051-4D07-B122-1CDAE0BE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77300"/>
            <a:ext cx="1314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00" b="0">
                <a:solidFill>
                  <a:srgbClr val="0E2C8E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600" b="0">
                <a:solidFill>
                  <a:srgbClr val="0E2C8E"/>
                </a:solidFill>
                <a:latin typeface="Noto Serif KR"/>
                <a:ea typeface="Noto Serif KR"/>
                <a:cs typeface="Noto Serif KR"/>
              </a:defRPr>
            </a:pPr>
            <a:r>
              <a:rPr sz="2600" b="0">
                <a:solidFill>
                  <a:srgbClr val="0E2C8E"/>
                </a:solidFill>
                <a:latin typeface="Noto Serif KR"/>
                <a:ea typeface="Noto Serif KR"/>
                <a:cs typeface="Noto Serif KR"/>
              </a:rPr>
              <a:t>100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0F1DBA31-0920-49B0-9A02-F1F18D406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869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동물 캐릭터 도감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9D2173AD-F714-48E2-AB22-AECF13857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115550"/>
            <a:ext cx="6340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/  2026.10  /  EDITION 04</a:t>
            </a:r>
          </a:p>
        </p:txBody>
      </p:sp>
    </p:spTree>
    <p:extLst>
      <p:ext uri="{BB962C8B-B14F-4D97-AF65-F5344CB8AC3E}">
        <p14:creationId xmlns:p14="http://schemas.microsoft.com/office/powerpoint/2010/main" val="14233269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7E3EDFD3-CA60-41F9-953B-AF1A72C9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023F406-8698-4D78-81E6-23975870C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   BRAND &amp; PARTNERSHIP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146C3408-32E6-4B30-8CE9-A53E485C8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3BB1BBF-F817-4E12-B18E-1DADA7A7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가이드북 읽는 순서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B53BE817-6D3E-4727-A8AB-B9C50494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12B3F120-8F32-4FF0-96CF-DD1B74F92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09BBC9F-96E9-4B51-9D48-AAB5E158A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02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42425B1B-9C91-44A6-AE41-5F5D32B7E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먼저 QLB의 브랜드와 등록 기반을 살펴보고, 귀사의 제품에 가까운 업종별 예시를 확인해 주세요. 캐릭터와 적용 방식을 선택한 뒤 제작 기준과 협의 항목을 검토하면 샘플 제안을 구체화할 수 있습니다.</a:t>
            </a:r>
          </a:p>
        </p:txBody>
      </p:sp>
      <p:sp>
        <p:nvSpPr>
          <p:cNvPr id="9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C53D5BF6-498F-4F7E-B6EE-7D8A55C3D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E1118CA1-65A9-44D8-AC8A-A979BA81B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1162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03–07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F2AD3979-3FB8-4BEE-BEC5-89CCEE172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3733800"/>
            <a:ext cx="50073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브랜드와 등록 기반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대표 동물 캐릭터</a:t>
            </a:r>
          </a:p>
        </p:txBody>
      </p:sp>
      <p:sp>
        <p:nvSpPr>
          <p:cNvPr id="12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96C194BC-7259-4627-B041-EC8137767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9D4A4A74-DC93-40F7-9CE5-ABDD8FE5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162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08–19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8B2E3959-D60B-496A-9AB9-1E9B1D792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733925"/>
            <a:ext cx="50073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주요 6개 업종의 제품 적용 예시</a:t>
            </a:r>
          </a:p>
        </p:txBody>
      </p:sp>
      <p:sp>
        <p:nvSpPr>
          <p:cNvPr id="1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8C84E746-4ADF-469A-A43A-96946F759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B7E224CA-A885-4A1E-8BE8-E8CBBA092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34050"/>
            <a:ext cx="1162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20–23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36C74610-91A3-4C80-BCC3-0C7C984D0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5734050"/>
            <a:ext cx="50073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게임과 컬렉션 전개</a:t>
            </a:r>
          </a:p>
        </p:txBody>
      </p:sp>
      <p:sp>
        <p:nvSpPr>
          <p:cNvPr id="18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E37F2405-7DBE-4B2A-B06C-EB153B622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AA4B311D-DA9C-421A-8929-725C4704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34175"/>
            <a:ext cx="1162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24–35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2C434D89-69B4-471B-966C-9A38478AB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6734175"/>
            <a:ext cx="50073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로고와 캐릭터 기준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제작 사양과 제휴 협의</a:t>
            </a:r>
          </a:p>
        </p:txBody>
      </p:sp>
      <p:sp>
        <p:nvSpPr>
          <p:cNvPr id="21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77217B04-0592-4B0C-AD65-5AB300A7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72375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D8C219F7-5A68-43EE-B1EA-6F0AE67B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34300"/>
            <a:ext cx="1162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36–38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BBBC68C0-660A-4C5C-AA61-E08A192DC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7734300"/>
            <a:ext cx="50073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상표등록증 원문 이미지 3장</a:t>
            </a:r>
          </a:p>
        </p:txBody>
      </p:sp>
      <p:sp>
        <p:nvSpPr>
          <p:cNvPr id="24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5D423217-D1AD-4A84-970D-842AA51C2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25" name="body">
            <a:extLst xmlns:a="http://schemas.openxmlformats.org/drawingml/2006/main">
              <a:ext uri="{FF2B5EF4-FFF2-40B4-BE49-F238E27FC236}">
                <a16:creationId xmlns:a16="http://schemas.microsoft.com/office/drawing/2014/main" id="{CCD1FB9B-AB2E-443F-8CFC-0CA5F977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34425"/>
            <a:ext cx="1162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별첨</a:t>
            </a:r>
          </a:p>
        </p:txBody>
      </p:sp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91D9F597-B547-480F-B19D-7BB30369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8734425"/>
            <a:ext cx="50073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동물 100종 캐릭터 도감</a:t>
            </a:r>
          </a:p>
        </p:txBody>
      </p:sp>
    </p:spTree>
    <p:extLst>
      <p:ext uri="{BB962C8B-B14F-4D97-AF65-F5344CB8AC3E}">
        <p14:creationId xmlns:p14="http://schemas.microsoft.com/office/powerpoint/2010/main" val="6856980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28DBA748-AC23-4F4E-B9EE-458DDFED0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934C8F8-A6D0-47D9-B545-9059CE325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   BRAND &amp; PARTNERSHIP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F9F54D0-C1D5-4B54-8AE2-B290705A4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3541665-2569-4276-B1D0-76C2A69A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제품마다 이어지는 QLB의 인상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90DE771-C306-4E20-AF31-A96B7AA95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BD58934-AA66-4CCC-8F53-78D49F091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B1CE504-FDA0-4C65-A2DF-8EEA5F53B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03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154D8520-C69A-4239-8957-107A652E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QLB의 로고와 캐릭터는 의류, 가방, 생활용품, 인쇄물과 놀이 제품에 연결해 전개할 수 있습니다. 제품의 소재와 쓰임은 달라도, 원형과 표시 기준을 지켜 같은 브랜드의 인상이 이어지도록 설계합니다.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74A11F-D48A-4859-83EA-FB31735032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979ec4dd3e46b0"/>
          <a:stretch xmlns:a="http://schemas.openxmlformats.org/drawingml/2006/main"/>
        </p:blipFill>
        <p:spPr>
          <a:xfrm xmlns:a="http://schemas.openxmlformats.org/drawingml/2006/main">
            <a:off x="609600" y="3627438"/>
            <a:ext cx="2952750" cy="3937000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8B4F1F-FA2C-4D3D-A7E9-0116991A59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ed5b35fb8a4dcd"/>
          <a:stretch xmlns:a="http://schemas.openxmlformats.org/drawingml/2006/main"/>
        </p:blipFill>
        <p:spPr>
          <a:xfrm xmlns:a="http://schemas.openxmlformats.org/drawingml/2006/main">
            <a:off x="4143375" y="3622675"/>
            <a:ext cx="2381250" cy="3175000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88BFC8-673D-43DC-9A48-DFACAF3999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0e176cb84f4433"/>
          <a:stretch xmlns:a="http://schemas.openxmlformats.org/drawingml/2006/main"/>
        </p:blipFill>
        <p:spPr>
          <a:xfrm xmlns:a="http://schemas.openxmlformats.org/drawingml/2006/main">
            <a:off x="4143375" y="7283450"/>
            <a:ext cx="2381250" cy="1587500"/>
          </a:xfrm>
          <a:prstGeom xmlns:a="http://schemas.openxmlformats.org/drawingml/2006/main" prst="rect">
            <a:avLst/>
          </a:prstGeom>
        </p:spPr>
      </p:pic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20AF2D09-540B-426E-A5EF-144B1F55E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535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기존 의류·가방·생활용품 적용 시안</a:t>
            </a:r>
          </a:p>
        </p:txBody>
      </p:sp>
    </p:spTree>
    <p:extLst>
      <p:ext uri="{BB962C8B-B14F-4D97-AF65-F5344CB8AC3E}">
        <p14:creationId xmlns:p14="http://schemas.microsoft.com/office/powerpoint/2010/main" val="17904220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22A21E17-B0B6-4DC0-9E03-9ECC90CA7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6D80523-AF41-44D9-8460-0FD7FF34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   BRAND &amp; PARTNERSHIP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E45CB6F0-9A50-41DB-B6AC-82FBC940A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3CD38CD-A0BF-478E-836F-18C24525A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3,118개 지정항목의 전개 기반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BA15A11E-C771-4204-976D-ABDA63EDC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CF5F600-5A5B-4B2D-B945-7AB0B8C42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340C089-B134-4687-8168-2A06E75A5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04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1BAE422B-388F-40D3-9630-3CF2CA689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6340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37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37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상표등록 3,118건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660557C-8ADE-4292-A7F8-AF04B5AB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6340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등록상표의 지정상품·서비스 기재 항목 합계 기준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7950B29D-8209-47B6-8622-2ED9A0EE5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6340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7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7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1,054  +  933  +  1,131  =  3,118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2E33BE47-485C-4931-856B-9576342C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6340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세 등록증에 기재된 지정항목을 바탕으로 제품과 서비스의 전개 가능성을 검토합니다. 귀사의 품목과 적용 방식은 해당 지정항목을 대조해 구체적으로 협의합니다.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95FCEB-161A-49B4-8840-ED59B5F9CF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f9ad3061e74a4a"/>
          <a:stretch xmlns:a="http://schemas.openxmlformats.org/drawingml/2006/main"/>
        </p:blipFill>
        <p:spPr>
          <a:xfrm xmlns:a="http://schemas.openxmlformats.org/drawingml/2006/main">
            <a:off x="770714" y="7191375"/>
            <a:ext cx="1582773" cy="2238375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3A4F42-30C5-47FF-84D7-8A729C4FB7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9ed600fcda42dd"/>
          <a:stretch xmlns:a="http://schemas.openxmlformats.org/drawingml/2006/main"/>
        </p:blipFill>
        <p:spPr>
          <a:xfrm xmlns:a="http://schemas.openxmlformats.org/drawingml/2006/main">
            <a:off x="2979030" y="7191375"/>
            <a:ext cx="1585740" cy="2238375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593F93-B2FF-4453-B48B-55279A9F0B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9a31c0030c40d1"/>
          <a:stretch xmlns:a="http://schemas.openxmlformats.org/drawingml/2006/main"/>
        </p:blipFill>
        <p:spPr>
          <a:xfrm xmlns:a="http://schemas.openxmlformats.org/drawingml/2006/main">
            <a:off x="5186776" y="7191375"/>
            <a:ext cx="1589848" cy="2238375"/>
          </a:xfrm>
          <a:prstGeom xmlns:a="http://schemas.openxmlformats.org/drawingml/2006/main" prst="rect">
            <a:avLst/>
          </a:prstGeom>
        </p:spPr>
      </p:pic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98372EE0-B4FB-46B0-BFF1-9410D2C02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6310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등록증 원문  36–38쪽</a:t>
            </a:r>
          </a:p>
        </p:txBody>
      </p:sp>
    </p:spTree>
    <p:extLst>
      <p:ext uri="{BB962C8B-B14F-4D97-AF65-F5344CB8AC3E}">
        <p14:creationId xmlns:p14="http://schemas.microsoft.com/office/powerpoint/2010/main" val="3897545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1A558ED4-153C-474C-A46A-E8C6AAF4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D0E8A5C-342B-4CB7-B374-F33C2A6BE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   BRAND &amp; PARTNERSHIP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EAA0C1B9-08B0-4B6D-95F2-852D1B31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151929D-3291-489A-BA4B-92A9278D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귀사의 제품에서 시작하는 협업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303F201-F28F-479E-A990-09AECCADE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450F0DD4-2285-4787-A513-E84A912E8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8403B1A-A7A9-4FCF-B498-B6B8A4CF9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05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5BD71AF9-05A8-46B1-B981-BD85EA12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귀사의 제품과 제조 기술에 QLB의 로고·캐릭터를 연결합니다. 제품 적용안과 샘플을 함께 살펴보고 생산 조건을 구체화합니다.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9CBB086-6EA9-42B6-83D3-A5E6EC0D8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제조사가 제안하는 것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62884737-13E6-4183-B1EB-AF90EDA7E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76675"/>
            <a:ext cx="2762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제품군과 사용 고객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소재·구조·가공 방식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생산 가능한 수량과 일정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9E314BE5-30D4-484B-BA0D-1C99DC12E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3337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QLB가 함께 검토하는 것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0F9A6206-8C14-4C87-A45E-5E9D32ED5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876675"/>
            <a:ext cx="2857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로고·캐릭터 원본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브랜드와 표시 기준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품목·매체의 활용 범위</a:t>
            </a:r>
          </a:p>
        </p:txBody>
      </p:sp>
      <p:sp>
        <p:nvSpPr>
          <p:cNvPr id="1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26F60330-BD9E-413E-8528-0BA68E704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24475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9C896B"/>
            </a:solidFill>
            <a:prstDash val="solid"/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097F328E-FDC5-4699-A79B-3439BC11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86425"/>
            <a:ext cx="6340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2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2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하나의 제품 적용안으로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EE353394-9D3C-4EA6-99B0-57D8D316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634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표시 위치 · 실제 크기 · 소재 · 공정</a:t>
            </a:r>
          </a:p>
        </p:txBody>
      </p:sp>
      <p:sp>
        <p:nvSpPr>
          <p:cNvPr id="1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962685AE-D29B-4F3B-986E-424762BFD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305675"/>
            <a:ext cx="6074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9DC"/>
            </a:solidFill>
            <a:prstDash val="solid"/>
          </a:ln>
        </p:spPr>
      </p:sp>
      <p:sp>
        <p:nvSpPr>
          <p:cNvPr id="17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24692772-1EFE-4E02-BF83-6EBF56B7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181850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6017BD07-5CA9-4E48-87A4-0F46C6B96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10425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1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875E9011-1BCE-491D-9D9D-7AB3897C6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34300"/>
            <a:ext cx="1409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 선택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D3CE6AD7-B2E7-4DDC-A700-49BA0CA60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58175"/>
            <a:ext cx="1409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제안 품목과 원본</a:t>
            </a:r>
          </a:p>
        </p:txBody>
      </p:sp>
      <p:sp>
        <p:nvSpPr>
          <p:cNvPr id="21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2E0B8327-0AAF-4196-A948-7D4D6BDE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7181850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F3443BAF-2309-4432-8C41-B7E9BB530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7210425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2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ABBE77AB-C785-4544-940A-E20F0C0B2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7734300"/>
            <a:ext cx="1409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도안 정리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6408FE98-59CD-4AD9-B54B-E31CB0D8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8258175"/>
            <a:ext cx="1409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위치와 표시 크기</a:t>
            </a:r>
          </a:p>
        </p:txBody>
      </p:sp>
      <p:sp>
        <p:nvSpPr>
          <p:cNvPr id="25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BEB2FC2C-2784-40AC-8FA2-E2F3406EE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7181850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0AB49B69-9E0C-4191-A237-E2130CE1B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7210425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3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45457F29-042C-4EAD-815F-BD11D3D47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7734300"/>
            <a:ext cx="1409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샘플 확인</a:t>
            </a:r>
          </a:p>
        </p:txBody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75FE0E60-DDF1-47ED-A3AE-F7C8690F9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8258175"/>
            <a:ext cx="1409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형태·색·재현</a:t>
            </a:r>
          </a:p>
        </p:txBody>
      </p:sp>
      <p:sp>
        <p:nvSpPr>
          <p:cNvPr id="29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AC5B9350-71F9-4D12-A4E8-75A037D90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7181850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0F64E039-FC5F-4A7D-9DFF-E0700F6E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7210425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4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E5A11E7C-36B0-43E7-92FD-7B5CAD4D2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7734300"/>
            <a:ext cx="1409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조건 협의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81EA714B-13DA-42A8-B31D-EF7FE64D8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8258175"/>
            <a:ext cx="1409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수량·일정·범위</a:t>
            </a:r>
          </a:p>
        </p:txBody>
      </p:sp>
      <p:sp>
        <p:nvSpPr>
          <p:cNvPr id="3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81C79A0B-2E5B-465A-A790-02DEB6D41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630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0368CB8D-74AE-4736-8D1A-69AB81CEA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01175"/>
            <a:ext cx="6340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협의 기록  /  제품 도안 → 제작 사양 → 샘플 확인본 → 생산 조건</a:t>
            </a:r>
          </a:p>
        </p:txBody>
      </p:sp>
    </p:spTree>
    <p:extLst>
      <p:ext uri="{BB962C8B-B14F-4D97-AF65-F5344CB8AC3E}">
        <p14:creationId xmlns:p14="http://schemas.microsoft.com/office/powerpoint/2010/main" val="6698208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B0A39106-8156-4E7F-9ADA-955259BD7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76F0A2E-EC88-4985-AF57-0255216AA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   BRAND &amp; PARTNERSHIP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B0170E13-513A-4984-9AD4-763D16036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9C1CA5C-3F2D-4E40-B1E5-97208CDED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대표 동물 캐릭터 6종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E1A15630-6584-4D38-A8DF-2B311598D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107F7680-72CC-4B01-A0B8-C513C0F28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0B5F5AB-A79E-4E22-80EB-45D368E77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06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3BF4696D-5779-4D6D-9884-E8303B358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71675"/>
            <a:ext cx="63408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제품에 적용할 때에도 종의 특징, 얼굴과 영문명을 같은 원본으로 유지합니다.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489BC9-7601-40D1-9DC6-8BAB0F30E0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5e5953acf44bc"/>
          <a:stretch xmlns:a="http://schemas.openxmlformats.org/drawingml/2006/main"/>
        </p:blipFill>
        <p:spPr>
          <a:xfrm xmlns:a="http://schemas.openxmlformats.org/drawingml/2006/main">
            <a:off x="1171575" y="2952750"/>
            <a:ext cx="1695450" cy="169545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B3DB825E-F55D-4E06-9252-019CF69D9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쥐 / mouse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1E22B6-7F6C-4DAA-94BA-5F44A5C504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b0b1146daa47d4"/>
          <a:stretch xmlns:a="http://schemas.openxmlformats.org/drawingml/2006/main"/>
        </p:blipFill>
        <p:spPr>
          <a:xfrm xmlns:a="http://schemas.openxmlformats.org/drawingml/2006/main">
            <a:off x="4476750" y="2952750"/>
            <a:ext cx="1695450" cy="1695450"/>
          </a:xfrm>
          <a:prstGeom xmlns:a="http://schemas.openxmlformats.org/drawingml/2006/main" prst="rect">
            <a:avLst/>
          </a:prstGeom>
        </p:spPr>
      </p:pic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C62C05D7-F415-4D37-AECD-C223E612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471487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소 / bull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47BCE9-CB2B-422E-BD62-A91D34B157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ff413a5b9e4f38"/>
          <a:stretch xmlns:a="http://schemas.openxmlformats.org/drawingml/2006/main"/>
        </p:blipFill>
        <p:spPr>
          <a:xfrm xmlns:a="http://schemas.openxmlformats.org/drawingml/2006/main">
            <a:off x="1171575" y="5133975"/>
            <a:ext cx="1695450" cy="169545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55E5ABB5-8988-498A-BE11-240DBFE12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9610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호랑이 / tiger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48BBC1-D0A5-453F-BA86-145A4B58A3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aea4a3082d4afe"/>
          <a:stretch xmlns:a="http://schemas.openxmlformats.org/drawingml/2006/main"/>
        </p:blipFill>
        <p:spPr>
          <a:xfrm xmlns:a="http://schemas.openxmlformats.org/drawingml/2006/main">
            <a:off x="4476750" y="5133975"/>
            <a:ext cx="1695450" cy="1695450"/>
          </a:xfrm>
          <a:prstGeom xmlns:a="http://schemas.openxmlformats.org/drawingml/2006/main" prst="rect">
            <a:avLst/>
          </a:prstGeom>
        </p:spPr>
      </p:pic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3A1EB04D-4750-4F95-9442-D0FC4254E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689610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토끼 / rabbit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06D30F-042A-4779-9DD9-F4ACC99F67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801ed9f1904cce"/>
          <a:stretch xmlns:a="http://schemas.openxmlformats.org/drawingml/2006/main"/>
        </p:blipFill>
        <p:spPr>
          <a:xfrm xmlns:a="http://schemas.openxmlformats.org/drawingml/2006/main">
            <a:off x="1171575" y="7315200"/>
            <a:ext cx="1695450" cy="1695450"/>
          </a:xfrm>
          <a:prstGeom xmlns:a="http://schemas.openxmlformats.org/drawingml/2006/main" prst="rect">
            <a:avLst/>
          </a:prstGeom>
        </p:spPr>
      </p:pic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0ED46599-AEAF-4065-90A1-EECF065F7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773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용 / dragon</a:t>
            </a:r>
          </a:p>
        </p:txBody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DE50C2-E392-4F70-B222-41F939500D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7feebc1d684176"/>
          <a:stretch xmlns:a="http://schemas.openxmlformats.org/drawingml/2006/main"/>
        </p:blipFill>
        <p:spPr>
          <a:xfrm xmlns:a="http://schemas.openxmlformats.org/drawingml/2006/main">
            <a:off x="4476750" y="7315200"/>
            <a:ext cx="1695450" cy="1695450"/>
          </a:xfrm>
          <a:prstGeom xmlns:a="http://schemas.openxmlformats.org/drawingml/2006/main" prst="rect">
            <a:avLst/>
          </a:prstGeom>
        </p:spPr>
      </p:pic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2FB941DF-A3E1-4D40-919F-E69DA3107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90773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뱀 / snake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8A063341-0B42-4E84-8DD4-1A9F154AA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001–006  /  기존 동물 원본을 기준으로 동일 종 매칭</a:t>
            </a:r>
          </a:p>
        </p:txBody>
      </p:sp>
    </p:spTree>
    <p:extLst>
      <p:ext uri="{BB962C8B-B14F-4D97-AF65-F5344CB8AC3E}">
        <p14:creationId xmlns:p14="http://schemas.microsoft.com/office/powerpoint/2010/main" val="13820761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481FE3DE-4655-4046-99D1-D916C87F0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337C08B-1B73-4D4E-B4D1-C57F97028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   BRAND &amp; PARTNERSHIP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1C7F4019-BDF1-4C73-8604-8DA5B0AAF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EDE1CB2-9D9B-4345-B5A6-2FBD420E6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대표 동물과 100종 도감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D77EAB0-0A63-423A-8993-68F569445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4096F1EA-D47D-40FC-A565-BE288DE8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FE142C4-AE49-4509-9397-D7A74BF91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07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D3737606-90D1-47F9-93E4-D55059E91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71675"/>
            <a:ext cx="63408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동물 100종은 별첨 도감에서 원본 번호로 찾을 수 있습니다. 제품의 대상과 분위기에 맞는 캐릭터를 선택해 주세요.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6A65E4-63F3-401E-A770-A6E4AE18DC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72f8d9f4504685"/>
          <a:stretch xmlns:a="http://schemas.openxmlformats.org/drawingml/2006/main"/>
        </p:blipFill>
        <p:spPr>
          <a:xfrm xmlns:a="http://schemas.openxmlformats.org/drawingml/2006/main">
            <a:off x="1171575" y="2952750"/>
            <a:ext cx="1695450" cy="169545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D7422A5D-7642-40E1-BBED-9D882406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말 / horse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AB9F57-26D0-4091-BBAB-9DF01EF41B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d4999f4c4c478f"/>
          <a:stretch xmlns:a="http://schemas.openxmlformats.org/drawingml/2006/main"/>
        </p:blipFill>
        <p:spPr>
          <a:xfrm xmlns:a="http://schemas.openxmlformats.org/drawingml/2006/main">
            <a:off x="4476750" y="2952750"/>
            <a:ext cx="1695450" cy="1695450"/>
          </a:xfrm>
          <a:prstGeom xmlns:a="http://schemas.openxmlformats.org/drawingml/2006/main" prst="rect">
            <a:avLst/>
          </a:prstGeom>
        </p:spPr>
      </p:pic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17E26646-8E8A-46EF-8F80-50A5DA7DA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471487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염소 / goat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9D86EB-504B-4C16-B85E-3DE52AACE0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fa82d2cff642e7"/>
          <a:stretch xmlns:a="http://schemas.openxmlformats.org/drawingml/2006/main"/>
        </p:blipFill>
        <p:spPr>
          <a:xfrm xmlns:a="http://schemas.openxmlformats.org/drawingml/2006/main">
            <a:off x="1171575" y="5133975"/>
            <a:ext cx="1695450" cy="169545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009972C-5CD4-4E1C-85D3-EFB4FF4EB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9610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원숭이 / monkey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D3308D-0E95-4070-8152-8041FEBEA3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1701d32b7f4d0e"/>
          <a:stretch xmlns:a="http://schemas.openxmlformats.org/drawingml/2006/main"/>
        </p:blipFill>
        <p:spPr>
          <a:xfrm xmlns:a="http://schemas.openxmlformats.org/drawingml/2006/main">
            <a:off x="4476750" y="5133975"/>
            <a:ext cx="1695450" cy="1695450"/>
          </a:xfrm>
          <a:prstGeom xmlns:a="http://schemas.openxmlformats.org/drawingml/2006/main" prst="rect">
            <a:avLst/>
          </a:prstGeom>
        </p:spPr>
      </p:pic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3829B274-2FEA-4686-A632-3DF8254B5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689610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닭 / chicken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E10CC5-CA3B-4CDF-9842-A8F9319A08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2c781604014835"/>
          <a:stretch xmlns:a="http://schemas.openxmlformats.org/drawingml/2006/main"/>
        </p:blipFill>
        <p:spPr>
          <a:xfrm xmlns:a="http://schemas.openxmlformats.org/drawingml/2006/main">
            <a:off x="1171575" y="7315200"/>
            <a:ext cx="1695450" cy="1695450"/>
          </a:xfrm>
          <a:prstGeom xmlns:a="http://schemas.openxmlformats.org/drawingml/2006/main" prst="rect">
            <a:avLst/>
          </a:prstGeom>
        </p:spPr>
      </p:pic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FA70C42C-E725-4516-B28D-27496C0CE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773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개 / dog</a:t>
            </a:r>
          </a:p>
        </p:txBody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70B790-68C3-450A-994D-0EDFB4EF43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f1c00222014194"/>
          <a:stretch xmlns:a="http://schemas.openxmlformats.org/drawingml/2006/main"/>
        </p:blipFill>
        <p:spPr>
          <a:xfrm xmlns:a="http://schemas.openxmlformats.org/drawingml/2006/main">
            <a:off x="4476750" y="7315200"/>
            <a:ext cx="1695450" cy="1695450"/>
          </a:xfrm>
          <a:prstGeom xmlns:a="http://schemas.openxmlformats.org/drawingml/2006/main" prst="rect">
            <a:avLst/>
          </a:prstGeom>
        </p:spPr>
      </p:pic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902C235B-A6C4-4A63-8949-9C17BE0A8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90773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돼지 / pig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9E14F2DC-4C09-4E9E-82AF-AFDAF0CD8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007–012  /  별첨에 동물 100종 수록</a:t>
            </a:r>
          </a:p>
        </p:txBody>
      </p:sp>
    </p:spTree>
    <p:extLst>
      <p:ext uri="{BB962C8B-B14F-4D97-AF65-F5344CB8AC3E}">
        <p14:creationId xmlns:p14="http://schemas.microsoft.com/office/powerpoint/2010/main" val="2580743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A6227584-DDEC-41E2-A8B9-82E2D13E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6E1635F-690F-498F-9AF8-EBA478E6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PRODUCT APPLICATIONS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A0C55779-67CC-4845-AC10-0F63532D7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1FB1FC3-DD2E-4C0A-96F5-8B1650DC3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의류와 패션의 착용 모습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817C827B-5C13-46C1-9720-13B0B16C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296F5A78-A907-4890-807E-87879E038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108EBC0-D697-490C-A040-2E5FADC1D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08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AA9D036B-7770-4E4F-BB8D-A72A62401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기본 모델의 착용 모습으로 로고의 위치와 제품의 비례를 비교합니다. 상의와 아우터는 소재, 봉제선과 여밈 구조를 함께 보고 적용 면적을 정합니다.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9B8DD94A-23AC-409D-9EEA-2082F492A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3810000" cy="5400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B1F584-BCFC-4112-8745-D249F28D62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9becadaf314af7"/>
          <a:stretch xmlns:a="http://schemas.openxmlformats.org/drawingml/2006/main"/>
        </p:blipFill>
        <p:spPr>
          <a:xfrm xmlns:a="http://schemas.openxmlformats.org/drawingml/2006/main">
            <a:off x="676275" y="3487738"/>
            <a:ext cx="3676650" cy="490220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06BB8FEF-850B-4EC9-AC3C-79101C18F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43950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   헨리넥 티셔츠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F018E06B-7D7B-4725-A567-5AB86AE9B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238500"/>
            <a:ext cx="22669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5611EE-FFFF-4A5B-B7BE-5B311D4A50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b9a0a8b6d64ce6"/>
          <a:stretch xmlns:a="http://schemas.openxmlformats.org/drawingml/2006/main"/>
        </p:blipFill>
        <p:spPr>
          <a:xfrm xmlns:a="http://schemas.openxmlformats.org/drawingml/2006/main">
            <a:off x="4969669" y="3305175"/>
            <a:ext cx="1700213" cy="226695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871DA8B4-33F5-46C5-A4EC-A045A5E10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5743575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긴소매 폴로</a:t>
            </a:r>
          </a:p>
        </p:txBody>
      </p:sp>
      <p:sp>
        <p:nvSpPr>
          <p:cNvPr id="15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F33CCD03-2DAB-46FA-A964-F7BAAF86F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6334125"/>
            <a:ext cx="22669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0A7186-65BE-4BFE-904F-711F404B97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1a67e0c96e4099"/>
          <a:stretch xmlns:a="http://schemas.openxmlformats.org/drawingml/2006/main"/>
        </p:blipFill>
        <p:spPr>
          <a:xfrm xmlns:a="http://schemas.openxmlformats.org/drawingml/2006/main">
            <a:off x="4969669" y="6400800"/>
            <a:ext cx="1700213" cy="2266950"/>
          </a:xfrm>
          <a:prstGeom xmlns:a="http://schemas.openxmlformats.org/drawingml/2006/main" prst="rect">
            <a:avLst/>
          </a:prstGeom>
        </p:spPr>
      </p:pic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9DE5B051-9B79-42A9-A1F0-9441E1560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8839200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03   경량 윈드브레이커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174A8C9C-50DD-4E31-B3A8-759CBFC97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01150"/>
            <a:ext cx="3714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APPLICATION STUDY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7CE3B716-93B3-4505-A567-425C9DB82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기존 콘셉트 시안  /  실제 제조품과 생산 승인 자료는 별도 확인</a:t>
            </a:r>
          </a:p>
        </p:txBody>
      </p:sp>
    </p:spTree>
    <p:extLst>
      <p:ext uri="{BB962C8B-B14F-4D97-AF65-F5344CB8AC3E}">
        <p14:creationId xmlns:p14="http://schemas.microsoft.com/office/powerpoint/2010/main" val="16365477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30545CFE-EE07-4F56-81B3-23427D15C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7EBE372-283B-4FFD-BD40-374D05EF4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PRODUCT APPLICATIONS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2193108D-736D-472E-9921-F1359082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5F30F26-A7DB-4C0C-ADF3-ED1AFDBC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의류를 하나의 컬렉션으로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82D68A72-2BFA-43CB-BF94-6210B5E3C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49E73FD1-B381-415C-9705-B9B1CE583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EB11DD7-2C72-40BE-BC87-E9DBAC1A6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09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C335BFFB-ED96-4656-8164-2E491296C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하의, 커버올과 신발까지 같은 브랜드 기준으로 전개할 수 있습니다. 캐릭터를 크게 표시하는 방식과 로고를 작게 적용하는 방식은 제품의 쓰임에 맞춰 선택합니다.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3436B967-E6C3-4788-94C0-8ACCB25AF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3810000" cy="5400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30B6BF-EC9F-4134-A319-EAA312CC18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6c35a904b34fcf"/>
          <a:stretch xmlns:a="http://schemas.openxmlformats.org/drawingml/2006/main"/>
        </p:blipFill>
        <p:spPr>
          <a:xfrm xmlns:a="http://schemas.openxmlformats.org/drawingml/2006/main">
            <a:off x="676275" y="3487738"/>
            <a:ext cx="3676650" cy="490220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423EB1FA-CD9D-4E75-A26A-63AA50F70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43950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시그니처 레더 로우탑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4242D508-5AC3-42B0-8B8B-453A504DB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238500"/>
            <a:ext cx="22669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F4B67E-747C-40E0-A3FD-AEA2F45AA8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7dd8ac34424816"/>
          <a:stretch xmlns:a="http://schemas.openxmlformats.org/drawingml/2006/main"/>
        </p:blipFill>
        <p:spPr>
          <a:xfrm xmlns:a="http://schemas.openxmlformats.org/drawingml/2006/main">
            <a:off x="4969669" y="3305175"/>
            <a:ext cx="1700213" cy="226695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01D44DC6-2115-475E-A6DA-8E8611DA4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5743575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A라인 미디스커트</a:t>
            </a:r>
          </a:p>
        </p:txBody>
      </p:sp>
      <p:sp>
        <p:nvSpPr>
          <p:cNvPr id="15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2E9CDECA-9367-44AB-9EE1-1F70EEAA8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6334125"/>
            <a:ext cx="22669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6E01F3-D98C-4F15-B8BD-753767715F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b3288277fa448c"/>
          <a:stretch xmlns:a="http://schemas.openxmlformats.org/drawingml/2006/main"/>
        </p:blipFill>
        <p:spPr>
          <a:xfrm xmlns:a="http://schemas.openxmlformats.org/drawingml/2006/main">
            <a:off x="4969669" y="6400800"/>
            <a:ext cx="1700213" cy="2266950"/>
          </a:xfrm>
          <a:prstGeom xmlns:a="http://schemas.openxmlformats.org/drawingml/2006/main" prst="rect">
            <a:avLst/>
          </a:prstGeom>
        </p:spPr>
      </p:pic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1E49476E-768C-4376-95B4-2107EA42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8839200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05   워크 커버올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D32B5F20-5AB8-4B3E-B3D9-3A7B0A88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01150"/>
            <a:ext cx="3714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APPLICATION STUDY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F1C3EFB2-A5D2-4407-8D1D-0B6829CD3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제조 검토  /  소재와 색 / 적용 공정 / 표시 위치 / 세탁 후 재현 / 사이즈 전개</a:t>
            </a:r>
          </a:p>
        </p:txBody>
      </p:sp>
    </p:spTree>
    <p:extLst>
      <p:ext uri="{BB962C8B-B14F-4D97-AF65-F5344CB8AC3E}">
        <p14:creationId xmlns:p14="http://schemas.microsoft.com/office/powerpoint/2010/main" val="6193104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DE52AF63-8750-4EE6-801A-97FA5138D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8D8CC8D-A0F7-472F-B267-9C87C9EC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PRODUCT APPLICATIONS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266F5A51-5896-4D64-983F-4E219F0A5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AC7C49D-05C3-48FD-8E7C-AA9F19E90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가방을 들었을 때의 크기와 비례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13BA2725-87EE-457D-AAC3-7DD59FB2F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2D945215-7953-4C3F-B255-11A809207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D16622A-C594-4400-8F10-C413160B3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10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541D41EF-7B54-446E-8D73-B20206400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기본 모델이 가방을 든 모습으로 제품의 크기와 인상을 비교합니다. 중앙 로고, 반복 패턴, 손잡이와 스트랩의 관계를 함께 검토해 제품에 맞는 표시 방식을 정합니다.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3E403C77-4CEC-45D3-9152-9C1F5B18A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3810000" cy="5400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21EC91-8C59-4CA6-9EE7-A4407C55EA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93f251da204a01"/>
          <a:stretch xmlns:a="http://schemas.openxmlformats.org/drawingml/2006/main"/>
        </p:blipFill>
        <p:spPr>
          <a:xfrm xmlns:a="http://schemas.openxmlformats.org/drawingml/2006/main">
            <a:off x="676275" y="3487738"/>
            <a:ext cx="3676650" cy="490220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2AAC8CBF-121C-40F7-ACF0-17A0D042A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43950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   슈즈룸 더플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3BF2A0D8-BA0F-4BEC-A345-3DB6F4A71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238500"/>
            <a:ext cx="22669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9803E4-318E-4750-B1E1-DD612FAB32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6353f6e0e94816"/>
          <a:stretch xmlns:a="http://schemas.openxmlformats.org/drawingml/2006/main"/>
        </p:blipFill>
        <p:spPr>
          <a:xfrm xmlns:a="http://schemas.openxmlformats.org/drawingml/2006/main">
            <a:off x="4969669" y="3305175"/>
            <a:ext cx="1700213" cy="226695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87567C72-18ED-4B10-951C-8CD31C1E9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5743575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세로 서류 토트</a:t>
            </a:r>
          </a:p>
        </p:txBody>
      </p:sp>
      <p:sp>
        <p:nvSpPr>
          <p:cNvPr id="15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BA3E834E-78D0-430C-B551-276AB244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6334125"/>
            <a:ext cx="22669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C1BFEE-D36C-4056-B241-09D9B6E67E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3427a89585474b"/>
          <a:stretch xmlns:a="http://schemas.openxmlformats.org/drawingml/2006/main"/>
        </p:blipFill>
        <p:spPr>
          <a:xfrm xmlns:a="http://schemas.openxmlformats.org/drawingml/2006/main">
            <a:off x="4969669" y="6400800"/>
            <a:ext cx="1700213" cy="2266950"/>
          </a:xfrm>
          <a:prstGeom xmlns:a="http://schemas.openxmlformats.org/drawingml/2006/main" prst="rect">
            <a:avLst/>
          </a:prstGeom>
        </p:spPr>
      </p:pic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7EB5FBD9-1441-4043-8DF7-762407082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8839200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03   블록 토트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4D5C420C-E757-4DCF-96AE-E1F4134D2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01150"/>
            <a:ext cx="3714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APPLICATION STUDY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981C3D24-F365-428A-BA0E-D54252CEB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기존 콘셉트 시안  /  실제 제조품과 생산 승인 자료는 별도 확인</a:t>
            </a:r>
          </a:p>
        </p:txBody>
      </p:sp>
    </p:spTree>
    <p:extLst>
      <p:ext uri="{BB962C8B-B14F-4D97-AF65-F5344CB8AC3E}">
        <p14:creationId xmlns:p14="http://schemas.microsoft.com/office/powerpoint/2010/main" val="12612406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0F02E6F8-FACD-4F3B-9B03-E951B2BFE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45B1E46-FD06-4AF9-BFBD-56A64DB22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PRODUCT APPLICATIONS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D7EC1525-CDA7-45D0-B0D0-878960AD7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02567C4-CAAD-4858-880D-BE98A1A68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작은 소품까지 이어지는 구성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C655D202-C19B-4EE7-AAB3-1175EB143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DB8B759-B52C-4B7A-9DB4-FD9C5404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55C82AC-6557-44B3-B62E-B451C5372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11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49610EE6-988E-48B5-B7D1-C455813C8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가방과 작은 소품은 크기가 달라도 같은 로고의 구조를 유지해야 합니다. 포켓, 지퍼와 제품 가장자리에 걸리지 않도록 표시 면적과 간격을 제품별로 정합니다.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175DBFE3-C38F-4170-9AA1-CCA363C6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3810000" cy="5400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251842-10F1-4F04-B1B1-6150A8BCDB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0b6860716e4db1"/>
          <a:stretch xmlns:a="http://schemas.openxmlformats.org/drawingml/2006/main"/>
        </p:blipFill>
        <p:spPr>
          <a:xfrm xmlns:a="http://schemas.openxmlformats.org/drawingml/2006/main">
            <a:off x="676275" y="3487738"/>
            <a:ext cx="3676650" cy="490220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03125E74-CE01-4731-BB16-17A39CB8A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43950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슬링 파우치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758FD068-8260-4F51-AD50-04C072B05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238500"/>
            <a:ext cx="22669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D19533-62DB-4F70-8838-7AC9652904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ba519dc9f74721"/>
          <a:stretch xmlns:a="http://schemas.openxmlformats.org/drawingml/2006/main"/>
        </p:blipFill>
        <p:spPr>
          <a:xfrm xmlns:a="http://schemas.openxmlformats.org/drawingml/2006/main">
            <a:off x="4969669" y="3305175"/>
            <a:ext cx="1700213" cy="226695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9A9536D1-645F-4CDE-BD1F-31DF72C7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5743575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라이트 탑지퍼 토트</a:t>
            </a:r>
          </a:p>
        </p:txBody>
      </p:sp>
      <p:sp>
        <p:nvSpPr>
          <p:cNvPr id="15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8C96ED21-EF34-49D9-91ED-89ECAD5AA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6334125"/>
            <a:ext cx="22669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0BFF1B-6F7D-4AEC-B22F-FFBB509925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bb2e8ba9034db8"/>
          <a:stretch xmlns:a="http://schemas.openxmlformats.org/drawingml/2006/main"/>
        </p:blipFill>
        <p:spPr>
          <a:xfrm xmlns:a="http://schemas.openxmlformats.org/drawingml/2006/main">
            <a:off x="4969669" y="6400800"/>
            <a:ext cx="1700213" cy="2266950"/>
          </a:xfrm>
          <a:prstGeom xmlns:a="http://schemas.openxmlformats.org/drawingml/2006/main" prst="rect">
            <a:avLst/>
          </a:prstGeom>
        </p:spPr>
      </p:pic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78CE686A-01EF-4AAC-994F-00402D8A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8839200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05   소형 파우치 적용 시안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EE2F4C9-05D3-4BE0-B638-B6D1D057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01150"/>
            <a:ext cx="3714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APPLICATION STUDY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1527E796-3EA0-43E6-9E45-EF27C890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제조 검토  /  패널과 봉제선 / 로고 크기 / 패턴 수와 간격 / 스트랩 / 포장</a:t>
            </a:r>
          </a:p>
        </p:txBody>
      </p:sp>
    </p:spTree>
    <p:extLst>
      <p:ext uri="{BB962C8B-B14F-4D97-AF65-F5344CB8AC3E}">
        <p14:creationId xmlns:p14="http://schemas.microsoft.com/office/powerpoint/2010/main" val="154301834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C13E0970-6331-47E6-91C6-969165D5E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E995ADA-CE0A-4165-A356-2F22C5B0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PRODUCT APPLICATIONS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512B24CF-AB9B-4911-9B49-025500C52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57E6A72-18C2-441C-AE65-87D4B6754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생활용품의 제품과 포장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74FCE5B8-54FA-4AD1-A9F6-39075B4A9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25D7B733-B6C9-4F9D-BAF1-A42D90CAD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B094D16-34BF-47FC-A1D7-744792227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12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889AD552-B25F-43CA-B4E8-3D6DD095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 외벽, 개별 상자와 안내 카드에 같은 표현을 연결합니다. 사용 중 보이는 면과 구매 후 확인하는 정보를 나누어 설계하면 제품과 포장이 함께 브랜드를 전달할 수 있습니다.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115FB0D6-14E1-4E98-BB05-F6A7A0415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6340800" cy="3448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632409-9680-4182-923D-3B290E0D0F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65a90f82514653"/>
          <a:stretch xmlns:a="http://schemas.openxmlformats.org/drawingml/2006/main"/>
        </p:blipFill>
        <p:spPr>
          <a:xfrm xmlns:a="http://schemas.openxmlformats.org/drawingml/2006/main">
            <a:off x="1293975" y="3209925"/>
            <a:ext cx="4972050" cy="331470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C2E9F85B-A9F4-464E-8160-025B9FF88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96075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   머그 외관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D88EB434-A511-4319-A75E-B1F7CDDD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58CBE4-3064-48BB-B905-0A98B9E59C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60adfa4e6d4750"/>
          <a:stretch xmlns:a="http://schemas.openxmlformats.org/drawingml/2006/main"/>
        </p:blipFill>
        <p:spPr>
          <a:xfrm xmlns:a="http://schemas.openxmlformats.org/drawingml/2006/main">
            <a:off x="676275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B687E292-B8A5-4C3D-B531-DAB26A997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개별 포장</a:t>
            </a:r>
          </a:p>
        </p:txBody>
      </p:sp>
      <p:sp>
        <p:nvSpPr>
          <p:cNvPr id="15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67ACD5C7-2D39-4D83-B192-2D6B286A2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6BC344-5DBB-4BA2-8A3D-E5637396AB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ba6176f5c54d1e"/>
          <a:stretch xmlns:a="http://schemas.openxmlformats.org/drawingml/2006/main"/>
        </p:blipFill>
        <p:spPr>
          <a:xfrm xmlns:a="http://schemas.openxmlformats.org/drawingml/2006/main">
            <a:off x="3962400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72E0757B-3FBA-474D-99DB-ECAEC84D9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03   사용 안내 카드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A19DAED-3EC1-46EC-8315-927DD73C9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기존 콘셉트 시안  /  실제 제조품과 생산 승인 자료는 별도 확인</a:t>
            </a:r>
          </a:p>
        </p:txBody>
      </p:sp>
    </p:spTree>
    <p:extLst>
      <p:ext uri="{BB962C8B-B14F-4D97-AF65-F5344CB8AC3E}">
        <p14:creationId xmlns:p14="http://schemas.microsoft.com/office/powerpoint/2010/main" val="141285389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69E31C2D-4B11-4329-9E97-78231D9A2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5294065-F3F3-463A-8954-7ACAD9E9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PRODUCT APPLICATIONS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D6C2155F-C54F-41AE-9BA3-37CFADE89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38EA37E-EF2F-459F-AAE8-E2F424A61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생활 공간 속 사용 장면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EDC0280F-E1F2-423B-8B75-74093B385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A2B159A-94B7-453B-8BE2-E648F4F45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E963F63-1B13-4D15-B8EA-B82741A37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13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7AE37B91-7E42-4EB6-B581-E18435BD1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 단독 모습과 생활 공간 속 모습을 함께 살펴봅니다. 로고와 캐릭터의 위치는 손잡이, 림과 실제 인쇄 가능 면적을 기준으로 조정하고, 사용 안내는 제품에 맞게 작성합니다.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21DFC240-D111-47BD-B9A0-3ACEF006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6340800" cy="3448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B9223A-2B1E-43FC-B4E3-ACAC8F2E21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6cd81dff2a4949"/>
          <a:stretch xmlns:a="http://schemas.openxmlformats.org/drawingml/2006/main"/>
        </p:blipFill>
        <p:spPr>
          <a:xfrm xmlns:a="http://schemas.openxmlformats.org/drawingml/2006/main">
            <a:off x="835166" y="3209925"/>
            <a:ext cx="5889669" cy="331470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DA5D68C7-FF32-4081-BFF6-CBFB3886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96075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생활 공간 속 제품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74E0271C-2392-41DF-8E73-DCAE2A7D0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D2E421-49AD-46CD-9904-F2BA0EBB82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8a65e0376841e2"/>
          <a:stretch xmlns:a="http://schemas.openxmlformats.org/drawingml/2006/main"/>
        </p:blipFill>
        <p:spPr>
          <a:xfrm xmlns:a="http://schemas.openxmlformats.org/drawingml/2006/main">
            <a:off x="676275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34C7C52-0ADD-46BF-AEDD-952CCF475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05   제품과 포장 세트</a:t>
            </a:r>
          </a:p>
        </p:txBody>
      </p:sp>
      <p:sp>
        <p:nvSpPr>
          <p:cNvPr id="15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1842CFAB-D2E7-4DAC-9509-4C175876F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D3B8D0-3862-4DD5-93D0-269807943A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6eb9437f3047b5"/>
          <a:stretch xmlns:a="http://schemas.openxmlformats.org/drawingml/2006/main"/>
        </p:blipFill>
        <p:spPr>
          <a:xfrm xmlns:a="http://schemas.openxmlformats.org/drawingml/2006/main">
            <a:off x="3962400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FA7413FA-59C4-42FF-8322-81F6A2B9F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림과 외벽 표시 위치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E98DDCF6-9763-4513-ACCD-DEB8A7C0C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제조 검토  /  재질과 표면 / 표시 위치 / 인쇄와 전사 / 세척과 내구 / 제품 정보</a:t>
            </a:r>
          </a:p>
        </p:txBody>
      </p:sp>
    </p:spTree>
    <p:extLst>
      <p:ext uri="{BB962C8B-B14F-4D97-AF65-F5344CB8AC3E}">
        <p14:creationId xmlns:p14="http://schemas.microsoft.com/office/powerpoint/2010/main" val="104453949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6B8CD806-823D-4A1C-B52C-E178943B9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C07FBEB-F28F-46C8-8B51-972EEFCCF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PRODUCT APPLICATIONS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A437077F-4BEC-40D7-824B-8903D7327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3099683-D0E4-4382-945A-2DF5D3BF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문구와 인쇄 패키지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90E85641-97E1-4912-877A-C89BD726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FEC46F63-4509-4BF6-A6CA-E7184420B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70BF58A-94CA-49AC-990A-8C0ED5DEC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14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44596C49-9960-44D9-A590-D1FB78D95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스티커, 종이 상자와 팸플릿을 같은 시리즈로 구성할 수 있습니다. 인쇄물은 실제 크기에서 이름과 로고가 읽히는지, 접힘과 재단에 중요한 형태가 잘리지 않는지를 확인합니다.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D449F172-9598-4417-BEC7-97415A507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3810000" cy="5400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BA6997-5826-4D4A-8883-D127D598C3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8f238759224427"/>
          <a:stretch xmlns:a="http://schemas.openxmlformats.org/drawingml/2006/main"/>
        </p:blipFill>
        <p:spPr>
          <a:xfrm xmlns:a="http://schemas.openxmlformats.org/drawingml/2006/main">
            <a:off x="676275" y="3641750"/>
            <a:ext cx="3676650" cy="4594174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3E4C0302-381F-4115-BB59-DE72F46C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43950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   스티커 시트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40ECC945-3B86-45A3-87F7-69D8A03C6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238500"/>
            <a:ext cx="22669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8AECFF-FE79-4152-A21C-BFD57DB962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5c60238af141e8"/>
          <a:stretch xmlns:a="http://schemas.openxmlformats.org/drawingml/2006/main"/>
        </p:blipFill>
        <p:spPr>
          <a:xfrm xmlns:a="http://schemas.openxmlformats.org/drawingml/2006/main">
            <a:off x="4912672" y="3305175"/>
            <a:ext cx="1814207" cy="226695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B2A0E77B-883B-42EC-9661-A1D64DF73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5743575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종이 상자</a:t>
            </a:r>
          </a:p>
        </p:txBody>
      </p:sp>
      <p:sp>
        <p:nvSpPr>
          <p:cNvPr id="15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F274C055-FC7B-4C7A-B839-6C9F5E0D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6334125"/>
            <a:ext cx="22669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C5A478-E25D-4D40-AFCF-96445FD0C6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0edea396c349dd"/>
          <a:stretch xmlns:a="http://schemas.openxmlformats.org/drawingml/2006/main"/>
        </p:blipFill>
        <p:spPr>
          <a:xfrm xmlns:a="http://schemas.openxmlformats.org/drawingml/2006/main">
            <a:off x="4912672" y="6400800"/>
            <a:ext cx="1814207" cy="2266950"/>
          </a:xfrm>
          <a:prstGeom xmlns:a="http://schemas.openxmlformats.org/drawingml/2006/main" prst="rect">
            <a:avLst/>
          </a:prstGeom>
        </p:spPr>
      </p:pic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5CC59B95-706E-4892-84BC-A1B841C7D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8839200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03   팸플릿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55478256-869A-4971-8D4F-0A1D06697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01150"/>
            <a:ext cx="3714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APPLICATION STUDY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D6D6E7CB-1328-4239-8745-69C1F005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기존 콘셉트 시안  /  실제 제조품과 생산 승인 자료는 별도 확인</a:t>
            </a:r>
          </a:p>
        </p:txBody>
      </p:sp>
    </p:spTree>
    <p:extLst>
      <p:ext uri="{BB962C8B-B14F-4D97-AF65-F5344CB8AC3E}">
        <p14:creationId xmlns:p14="http://schemas.microsoft.com/office/powerpoint/2010/main" val="27022590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7EE33280-D76A-4E86-9F58-FC1023FF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BF5C1BB-0BD4-49EA-A8F6-27D27F1F7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PRODUCT APPLICATIONS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63C581A-8907-47C0-A03D-03FCF6083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1FBB3C2-F8B3-4FA1-A997-83D7D8E2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정보를 담을 공간까지 설계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AE250B9A-C2B7-4ECA-9F0D-BCE285300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E07D9E5-61EB-415B-B996-AF8C17270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0EFF8F2-5834-423A-A992-54A9F0972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15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A1C5CDC2-4F20-4A06-8C4B-1CE036B75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캐릭터를 적용하는 면과 상품 정보를 담는 면을 구분합니다. 스티커와 상자, 안내물을 함께 살펴보고 재질과 인쇄 공정에 맞는 시리즈 구성을 선택합니다.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7D5E85A6-91C8-42C1-88EB-1464E870D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6340800" cy="3448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08FE89-AECA-4D21-B4EE-2527F22175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3b7c2689434d4e"/>
          <a:stretch xmlns:a="http://schemas.openxmlformats.org/drawingml/2006/main"/>
        </p:blipFill>
        <p:spPr>
          <a:xfrm xmlns:a="http://schemas.openxmlformats.org/drawingml/2006/main">
            <a:off x="835166" y="3209925"/>
            <a:ext cx="5889669" cy="331470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E50804DF-5B61-431F-B16E-764BE303E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96075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스티커 사용 장면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FBB57176-641B-4A95-90AB-D6848DB25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216754-07CD-45ED-906C-617659C3F1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461117bf3940bf"/>
          <a:stretch xmlns:a="http://schemas.openxmlformats.org/drawingml/2006/main"/>
        </p:blipFill>
        <p:spPr>
          <a:xfrm xmlns:a="http://schemas.openxmlformats.org/drawingml/2006/main">
            <a:off x="676275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238A6086-9617-435E-9D42-1D0EF32B1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05   인쇄물의 시리즈 구성</a:t>
            </a:r>
          </a:p>
        </p:txBody>
      </p:sp>
      <p:sp>
        <p:nvSpPr>
          <p:cNvPr id="15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613E3C33-F55A-42BB-878A-A9B3ADCF3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08C600-D582-4BAB-AACE-26D2433B39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6c7ddb813a449c"/>
          <a:stretch xmlns:a="http://schemas.openxmlformats.org/drawingml/2006/main"/>
        </p:blipFill>
        <p:spPr>
          <a:xfrm xmlns:a="http://schemas.openxmlformats.org/drawingml/2006/main">
            <a:off x="3962400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40E62AD2-0A87-4346-8374-AD0069C6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정보 영역을 남긴 포장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F10D7CA7-E997-4290-A889-EC6DF6E5C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제조 검토  /  종이와 접착 / 인쇄 색 / 재단과 도무송 / 접힘 / 정보 영역</a:t>
            </a:r>
          </a:p>
        </p:txBody>
      </p:sp>
    </p:spTree>
    <p:extLst>
      <p:ext uri="{BB962C8B-B14F-4D97-AF65-F5344CB8AC3E}">
        <p14:creationId xmlns:p14="http://schemas.microsoft.com/office/powerpoint/2010/main" val="70237364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C2CFACB9-4D83-4DD2-95B2-D42F86C8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F390A23-BA3E-4265-8E91-736A1AD6F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PRODUCT APPLICATIONS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B608BDB3-9E67-4B6B-A513-62D0A1896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CB66D16-4C68-44EE-AEF0-B3DF39306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완구와 놀이 제품의 구성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6C64AD87-96C2-44A0-B954-314AE37B1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27061B2-A3C0-446E-BF21-B06899782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5990310-5D71-4642-AC13-46C6AC14B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16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E6B79B5C-7472-4C65-8897-ED126ED89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체스와 주사위의 기존 콘셉트 시안으로 놀이 제품의 전개를 살펴봅니다. 제품 형태와 재질, 구성품을 함께 검토하는 참고 자료입니다.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25AC5ED8-AE6F-4FF5-B157-0ABBCCCC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6340800" cy="3448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275603-AD17-46CB-A72D-E84EBFCC6F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b077f2f65a4b42"/>
          <a:stretch xmlns:a="http://schemas.openxmlformats.org/drawingml/2006/main"/>
        </p:blipFill>
        <p:spPr>
          <a:xfrm xmlns:a="http://schemas.openxmlformats.org/drawingml/2006/main">
            <a:off x="835166" y="3209925"/>
            <a:ext cx="5889669" cy="331470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6ACE68BA-4E52-45E9-BC6E-57F8B8E5C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96075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   체스 말과 보드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7BADAF95-4084-4270-91B6-A924328D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77D132-2AF3-4AD2-944C-0D5BB3E69E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8310e767c45bd"/>
          <a:stretch xmlns:a="http://schemas.openxmlformats.org/drawingml/2006/main"/>
        </p:blipFill>
        <p:spPr>
          <a:xfrm xmlns:a="http://schemas.openxmlformats.org/drawingml/2006/main">
            <a:off x="676275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40A9711B-2F84-4196-8081-A10B2D021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체스 세트의 배열</a:t>
            </a:r>
          </a:p>
        </p:txBody>
      </p:sp>
      <p:sp>
        <p:nvSpPr>
          <p:cNvPr id="15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D225DC37-EFE1-4469-A996-13CD57553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BB1FC9-5D23-4C86-BEE7-F669AC1D0B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f61a97078940c8"/>
          <a:stretch xmlns:a="http://schemas.openxmlformats.org/drawingml/2006/main"/>
        </p:blipFill>
        <p:spPr>
          <a:xfrm xmlns:a="http://schemas.openxmlformats.org/drawingml/2006/main">
            <a:off x="3962400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09BDBED2-F744-4E1E-B187-E60903D3C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03   주사위의 형태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E901964C-4C51-4203-8CB1-B8F9198F6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기존 콘셉트 시안  /  실제 제조품과 생산 승인 자료는 별도 확인</a:t>
            </a:r>
          </a:p>
        </p:txBody>
      </p:sp>
    </p:spTree>
    <p:extLst>
      <p:ext uri="{BB962C8B-B14F-4D97-AF65-F5344CB8AC3E}">
        <p14:creationId xmlns:p14="http://schemas.microsoft.com/office/powerpoint/2010/main" val="71796051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E523FB05-8B1B-44C0-9F47-F19D54D59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E6C07F5-7E4D-45DB-BDF9-232416258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PRODUCT APPLICATIONS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DAADE28D-7A16-49C5-B8C1-83D326804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1B41860-2977-48F8-AE9B-2EC43DB3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보관과 포장까지 잇는 구성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469ED1A-FF59-4F2C-8006-7DB04A15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BCA636AA-9AC6-4ADE-8434-6D1CB7B47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AD4C22D-C47A-4670-B823-4B8EAF5D0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17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234628E0-A204-4944-ABF4-2BE8D3981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본체와 보관 케이스, 세트 구성까지 하나의 제품군으로 연결합니다. 기존 시안은 구성 협의를 위한 자료이며 실제 생산 조건은 샘플에서 확인합니다.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406044B0-B7F5-46D2-AD3F-4613260A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6340800" cy="3448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18F2F8-2AE1-4CD3-A304-13B885D371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a2f31d1e75451a"/>
          <a:stretch xmlns:a="http://schemas.openxmlformats.org/drawingml/2006/main"/>
        </p:blipFill>
        <p:spPr>
          <a:xfrm xmlns:a="http://schemas.openxmlformats.org/drawingml/2006/main">
            <a:off x="835166" y="3209925"/>
            <a:ext cx="5889669" cy="331470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B3023F5D-6C28-44E9-93D1-9BF3E8ED2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96075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체스 말과 보관 케이스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69A9D880-9FC5-4DC9-ADA2-6FC73FABF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19B730-5442-4DA9-9A1F-69EB706D2C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7bc49190214baa"/>
          <a:stretch xmlns:a="http://schemas.openxmlformats.org/drawingml/2006/main"/>
        </p:blipFill>
        <p:spPr>
          <a:xfrm xmlns:a="http://schemas.openxmlformats.org/drawingml/2006/main">
            <a:off x="676275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DF9A3DCB-6B20-496F-B30B-B50A07AD3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05   체스 세트와 수납 구성</a:t>
            </a:r>
          </a:p>
        </p:txBody>
      </p:sp>
      <p:sp>
        <p:nvSpPr>
          <p:cNvPr id="15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D121C0D8-131A-41DF-9D95-7305771A6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9D27A3-E0AE-4E63-B0AC-A95CFE7E03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c6e1857e3b4c9f"/>
          <a:stretch xmlns:a="http://schemas.openxmlformats.org/drawingml/2006/main"/>
        </p:blipFill>
        <p:spPr>
          <a:xfrm xmlns:a="http://schemas.openxmlformats.org/drawingml/2006/main">
            <a:off x="3962400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84A83E9B-AABF-4629-87A4-FEAD5D63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주사위와 패키지 구성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6C14E304-3C38-4ACE-84E9-24C4C0D55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제조 검토  /  대상 연령 / 소재와 부품 / 형태와 표시 위치 / 구성품 / 보관과 포장</a:t>
            </a:r>
          </a:p>
        </p:txBody>
      </p:sp>
    </p:spTree>
    <p:extLst>
      <p:ext uri="{BB962C8B-B14F-4D97-AF65-F5344CB8AC3E}">
        <p14:creationId xmlns:p14="http://schemas.microsoft.com/office/powerpoint/2010/main" val="94205835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1E16A69D-2C93-41CE-9EB0-45438F3FE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333719E-ADA3-4B1A-AC0F-4E96C8832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PRODUCT APPLICATIONS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CA872A4-8E61-471C-B64C-C944E3308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5657874-ED07-4271-9E89-E0E23BD3D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식품과 브랜드 패키지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EA7DB5B3-FEFB-4B79-A9F1-3E62CBE9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6D813809-A4C7-43CA-9A02-E350A0A92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C170D17-F82D-44E9-A537-BA3A2760B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18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165DB2D7-16C8-48B8-BE2E-E07CB6DEA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파우치와 상자, 정보 카드에 일관된 브랜드 표현을 적용하는 예시입니다. 캐릭터가 주는 인상과 제품에 반드시 필요한 정보가 함께 읽히도록 표시 면을 구분합니다.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BA2839F3-E72D-4568-AD3E-280FA8A20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6340800" cy="3448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CE3581-D173-4E9C-9579-F6DB225146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7b35b39b424233"/>
          <a:stretch xmlns:a="http://schemas.openxmlformats.org/drawingml/2006/main"/>
        </p:blipFill>
        <p:spPr>
          <a:xfrm xmlns:a="http://schemas.openxmlformats.org/drawingml/2006/main">
            <a:off x="1293975" y="3209925"/>
            <a:ext cx="4972050" cy="331470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A2B9F397-DFDF-4900-BEC5-978C054AE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96075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   식품 파우치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A9797D38-E736-4D10-B2FD-DEF936BB0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C7F142-D8F7-428C-86B9-F433C64D39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9e57638b244826"/>
          <a:stretch xmlns:a="http://schemas.openxmlformats.org/drawingml/2006/main"/>
        </p:blipFill>
        <p:spPr>
          <a:xfrm xmlns:a="http://schemas.openxmlformats.org/drawingml/2006/main">
            <a:off x="676275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E26D3607-CBA9-4554-A2AE-9411B2C0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식품 상자</a:t>
            </a:r>
          </a:p>
        </p:txBody>
      </p:sp>
      <p:sp>
        <p:nvSpPr>
          <p:cNvPr id="15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C7695D00-FAC6-4E35-8DC0-85D63DF84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3DD9F5-BE2B-447F-83DF-6674BF38FE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e3543423984b25"/>
          <a:stretch xmlns:a="http://schemas.openxmlformats.org/drawingml/2006/main"/>
        </p:blipFill>
        <p:spPr>
          <a:xfrm xmlns:a="http://schemas.openxmlformats.org/drawingml/2006/main">
            <a:off x="3962400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B90B98B6-40F5-477D-89A1-00AAFAC8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03   제품 정보 카드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CB25F96D-85CA-4DE5-8ED2-CC341DA50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기존 콘셉트 시안  /  실제 제조품과 생산 승인 자료는 별도 확인</a:t>
            </a:r>
          </a:p>
        </p:txBody>
      </p:sp>
    </p:spTree>
    <p:extLst>
      <p:ext uri="{BB962C8B-B14F-4D97-AF65-F5344CB8AC3E}">
        <p14:creationId xmlns:p14="http://schemas.microsoft.com/office/powerpoint/2010/main" val="149325378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1B236706-C589-4F7F-B0B4-E32E1367B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7D3672A-1175-4CD9-862F-C3DF94BB1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   PRODUCT APPLICATIONS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25244E6D-F16C-4E5F-BA49-C2B5CFCC5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C0B70CA-E6BC-4B9B-99C2-5BB35B1B0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사용 장면과 제품 정보를 함께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93BDB286-89B5-4C4B-B94E-B88F9662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AE468F4-EFD7-4E5B-9AE6-326C5A06A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6C31E80-F3C9-4D51-AA98-5DFF6309B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19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6481D7DC-FE03-4646-9FFE-FAD92BF5F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식탁 장면과 포장 구성을 통해 제품이 놓일 환경을 살펴봅니다. 실제 판매용 포장은 품목과 포장재에 맞는 정보 및 제작 조건을 확인한 뒤 완성합니다.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65307D86-0F7F-413D-9331-32AB8C268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6340800" cy="3448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7635CA-4ECA-4CEF-A96E-3A880F1C51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5b623fdb894ede"/>
          <a:stretch xmlns:a="http://schemas.openxmlformats.org/drawingml/2006/main"/>
        </p:blipFill>
        <p:spPr>
          <a:xfrm xmlns:a="http://schemas.openxmlformats.org/drawingml/2006/main">
            <a:off x="835166" y="3209925"/>
            <a:ext cx="5889669" cy="331470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33AA7743-3532-4D3C-AC14-2FAA4091F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96075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식탁 장면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F6ECE5FE-1479-419C-B446-93900F0AF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3DB9B7-BC3D-4C83-AC20-055406748D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6fa68ea58e4115"/>
          <a:stretch xmlns:a="http://schemas.openxmlformats.org/drawingml/2006/main"/>
        </p:blipFill>
        <p:spPr>
          <a:xfrm xmlns:a="http://schemas.openxmlformats.org/drawingml/2006/main">
            <a:off x="676275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A08B643B-26E7-43E6-8A42-74E2BC2E6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05   포장과 카드 구성</a:t>
            </a:r>
          </a:p>
        </p:txBody>
      </p:sp>
      <p:sp>
        <p:nvSpPr>
          <p:cNvPr id="15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06655B77-2817-4556-88B6-B0D08230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7277100"/>
            <a:ext cx="305752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0D9B94-4455-482C-8E83-3DDCD015E7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5eec90ba43436b"/>
          <a:stretch xmlns:a="http://schemas.openxmlformats.org/drawingml/2006/main"/>
        </p:blipFill>
        <p:spPr>
          <a:xfrm xmlns:a="http://schemas.openxmlformats.org/drawingml/2006/main">
            <a:off x="3962400" y="7378164"/>
            <a:ext cx="2924175" cy="1645723"/>
          </a:xfrm>
          <a:prstGeom xmlns:a="http://schemas.openxmlformats.org/drawingml/2006/main" prst="rect">
            <a:avLst/>
          </a:prstGeom>
        </p:spPr>
      </p:pic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3EB93E77-3E0D-4B58-92F8-3549FA63D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9229725"/>
            <a:ext cx="3057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제품 정보 영역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2F8F3EC-A17B-4797-91B9-B8DB4BC21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제조 검토  /  포장재와 규격 / 인쇄 가능 면 / 제품 정보 / 밀봉 / 유통과 보관</a:t>
            </a:r>
          </a:p>
        </p:txBody>
      </p:sp>
    </p:spTree>
    <p:extLst>
      <p:ext uri="{BB962C8B-B14F-4D97-AF65-F5344CB8AC3E}">
        <p14:creationId xmlns:p14="http://schemas.microsoft.com/office/powerpoint/2010/main" val="10904391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61067CF9-1601-4E12-B2B8-21652AEC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E863C3E-02A4-4831-A8E2-BABB2773C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03   PLAY &amp; COLLECTIONS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C84417B-A8EA-4453-927C-9A3A5C7CD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7F37B02-7FE2-4F5A-9752-351045E9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게임에서 만나는 캐릭터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C8F7B5A9-C5EA-4695-980C-751D8F55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E516994-FD1E-4220-8FDC-E02387E1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E3DF1F8-89ED-45EF-BEFE-AA7306074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20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C73421E5-8286-44D0-8677-1685723A1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같은 캐릭터를 찾고 동물과 과일을 구분하며 QLB를 만납니다. 실제 저장된 모바일 플레이 화면으로 캐릭터가 놀이 안에서 사용되는 모습을 소개합니다.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43DFBF1C-07BA-48F3-B701-7FF1A4EC3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2895600" cy="544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9F360E-E456-432E-A33A-B95648F229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ab602858f0446d"/>
          <a:stretch xmlns:a="http://schemas.openxmlformats.org/drawingml/2006/main"/>
        </p:blipFill>
        <p:spPr>
          <a:xfrm xmlns:a="http://schemas.openxmlformats.org/drawingml/2006/main">
            <a:off x="829420" y="3543300"/>
            <a:ext cx="2455960" cy="531495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075C23E0-0F5A-4D87-8DA4-F091EACD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29700"/>
            <a:ext cx="2895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숨은 QLB 찾기</a:t>
            </a:r>
          </a:p>
        </p:txBody>
      </p:sp>
      <p:sp>
        <p:nvSpPr>
          <p:cNvPr id="12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533A6371-9C1D-4054-8966-AFD823F8A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476625"/>
            <a:ext cx="2895600" cy="544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91D67B-A7AB-490C-A4CD-44B85582A2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c02a72a8b54386"/>
          <a:stretch xmlns:a="http://schemas.openxmlformats.org/drawingml/2006/main"/>
        </p:blipFill>
        <p:spPr>
          <a:xfrm xmlns:a="http://schemas.openxmlformats.org/drawingml/2006/main">
            <a:off x="4267945" y="3543300"/>
            <a:ext cx="2455960" cy="531495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296C18E6-A28F-4C13-830F-C6B834A0B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9029700"/>
            <a:ext cx="2895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좌우 스와이프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EA2BFA56-C3A1-46B5-8C5A-41F97116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2026.10.01 저장된 개발 시연 화면  /  플레이 화면 원형 유지</a:t>
            </a:r>
          </a:p>
        </p:txBody>
      </p:sp>
    </p:spTree>
    <p:extLst>
      <p:ext uri="{BB962C8B-B14F-4D97-AF65-F5344CB8AC3E}">
        <p14:creationId xmlns:p14="http://schemas.microsoft.com/office/powerpoint/2010/main" val="180822640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A3AFEBA3-5579-4618-B27C-C1B03B6F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7625753-48D5-4AE8-B866-49ECA94F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03   PLAY &amp; COLLECTIONS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E45F5949-770D-427E-9FD3-8AC387A5B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2B9D837-14FF-433B-9C60-B231567C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제품과 놀이 경험의 연결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EB1ED5D-A427-4A87-9EAB-DE67C82E5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C15589D-F183-486F-A30F-32807BF4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847C392-47B0-421C-B48C-198AE7B9D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21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433D4C27-51CE-4FB3-A55E-6F216AEC7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제품과 안내물에서 만난 캐릭터를 놀이 콘텐츠와 연결하는 방안을 검토합니다. QR·이벤트의 운영 방식과 적용 범위는 협업 조건에 맞춰 정합니다.</a:t>
            </a:r>
          </a:p>
        </p:txBody>
      </p:sp>
      <p:sp>
        <p:nvSpPr>
          <p:cNvPr id="9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C3377F2A-DEC2-4107-AA92-ABC0CC37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2905125" cy="573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53DE3F-6A4C-4D56-9E9A-527B584D19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0e4056ddec47df"/>
          <a:stretch xmlns:a="http://schemas.openxmlformats.org/drawingml/2006/main"/>
        </p:blipFill>
        <p:spPr>
          <a:xfrm xmlns:a="http://schemas.openxmlformats.org/drawingml/2006/main">
            <a:off x="768162" y="3305175"/>
            <a:ext cx="2588001" cy="5600700"/>
          </a:xfrm>
          <a:prstGeom xmlns:a="http://schemas.openxmlformats.org/drawingml/2006/main" prst="rect">
            <a:avLst/>
          </a:prstGeom>
        </p:spPr>
      </p:pic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96569E4E-127A-4AF0-93E9-4313605D6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77325"/>
            <a:ext cx="2905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롤링 파크골프  /  겨울 테마</a:t>
            </a:r>
          </a:p>
        </p:txBody>
      </p:sp>
      <p:sp>
        <p:nvSpPr>
          <p:cNvPr id="12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B2626AFA-85ED-4F30-AF8F-5559D1E2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781425"/>
            <a:ext cx="0" cy="411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9DC"/>
            </a:solidFill>
            <a:prstDash val="solid"/>
          </a:ln>
        </p:spPr>
      </p:sp>
      <p:sp>
        <p:nvSpPr>
          <p:cNvPr id="13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906165B2-F296-40CA-88CE-9C179F87E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3543300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3C015871-6256-4C9A-8343-C8C3443AB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3571875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01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C5E017ED-3BDF-49A3-8B3D-C91FD7B68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24250"/>
            <a:ext cx="2238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5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15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제품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A4176E20-ADB3-4615-83FD-FA7E7231C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181475"/>
            <a:ext cx="22383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로고와 캐릭터를 만나는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첫 번째 접점</a:t>
            </a:r>
          </a:p>
        </p:txBody>
      </p:sp>
      <p:sp>
        <p:nvSpPr>
          <p:cNvPr id="17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DDABBB34-5216-459D-932E-09B0B8A66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5600700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F962E8FE-5DCB-4D83-B90E-47FC8EED7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5629275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02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9D691B1E-A7A8-4420-89D9-A43027F82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581650"/>
            <a:ext cx="2238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5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15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안내물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0DE4DFF5-8750-40D2-B14F-EE5F600EA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6238875"/>
            <a:ext cx="22383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콘텐츠와 참여 방법을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전달하는 접점</a:t>
            </a:r>
          </a:p>
        </p:txBody>
      </p:sp>
      <p:sp>
        <p:nvSpPr>
          <p:cNvPr id="21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28D4FAD1-0554-4034-9CCD-9E3080837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7658100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40B866FC-4C85-4E39-91F1-2FEA4D1D4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7686675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03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826B82B5-D456-4F72-9B68-A620652F3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7639050"/>
            <a:ext cx="2238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5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15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놀이 경험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E22205D1-8CD9-4909-832D-FE40F6D39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8296275"/>
            <a:ext cx="22383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같은 캐릭터를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다시 만나는 접점</a:t>
            </a:r>
          </a:p>
        </p:txBody>
      </p:sp>
      <p:sp>
        <p:nvSpPr>
          <p:cNvPr id="25" name="body">
            <a:extLst xmlns:a="http://schemas.openxmlformats.org/drawingml/2006/main">
              <a:ext uri="{FF2B5EF4-FFF2-40B4-BE49-F238E27FC236}">
                <a16:creationId xmlns:a16="http://schemas.microsoft.com/office/drawing/2014/main" id="{25585C00-A19B-4DC6-88E0-29932BA4C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0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2026.10.01 저장된 개발 시연 화면  /  제품 연결은 협의할 전개안</a:t>
            </a:r>
          </a:p>
        </p:txBody>
      </p:sp>
    </p:spTree>
    <p:extLst>
      <p:ext uri="{BB962C8B-B14F-4D97-AF65-F5344CB8AC3E}">
        <p14:creationId xmlns:p14="http://schemas.microsoft.com/office/powerpoint/2010/main" val="181163239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body">
            <a:extLst xmlns:a="http://schemas.openxmlformats.org/drawingml/2006/main">
              <a:ext uri="{FF2B5EF4-FFF2-40B4-BE49-F238E27FC236}">
                <a16:creationId xmlns:a16="http://schemas.microsoft.com/office/drawing/2014/main" id="{2E865340-5250-4D1A-BEFC-2944B9635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94503A3-C669-46C1-93D0-19E062DAB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03   PLAY &amp; COLLECTIONS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AD476A6-0A42-4A03-A9FA-E87D578E0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241F820-D703-4E7E-AD1A-DC3FF96CA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단품에서 시리즈로 전개하는 방법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AF14EB53-7644-4354-BE51-4C743A1D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1CAE150E-D784-4B2F-86BF-585CF343F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BBBEAD8-1B32-4D1B-8BDF-922412B0F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22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EA5AB85C-A98A-496E-BB55-D9E4A8281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한 품목에서 확인한 원본과 제조 조건을 포장·소품·후속 캐릭터에 연결합니다. 단계별 산출물을 남겨 다음 제품에서 이어 쓸 기준을 정합니다.</a:t>
            </a:r>
          </a:p>
        </p:txBody>
      </p:sp>
      <p:sp>
        <p:nvSpPr>
          <p:cNvPr id="9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FDDF1DE-5DC4-4E2F-8994-E86D06025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771900"/>
            <a:ext cx="0" cy="990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10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A839580B-FA01-4ACD-8080-05BC1580C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353050"/>
            <a:ext cx="0" cy="990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11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28075EAC-DB18-4DB3-8B60-33316E58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6934200"/>
            <a:ext cx="0" cy="990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70BC9C55-AA83-41B0-AB48-72208AC39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533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8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01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66C32E45-D352-4235-AB88-39B9BA025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3276600"/>
            <a:ext cx="30003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단품의 기준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48BBB8E1-5E94-4948-9519-EE9ABCA27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3762375"/>
            <a:ext cx="3000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제품·캐릭터·표시 방식 선정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089A443E-EA93-4088-B0E2-E30B467E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4200525"/>
            <a:ext cx="3000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산출물  /  제품 적용 도안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32E52ACF-AED2-4BCA-B876-E48E75568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38700"/>
            <a:ext cx="533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8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02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2E1BC2FA-A26F-4186-86D4-31373298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4857750"/>
            <a:ext cx="30003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샘플의 기준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8CD08F5-032A-4888-A63F-DD136914E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343525"/>
            <a:ext cx="3000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실제 소재·크기·공정 확인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7FB5C36C-1779-44C1-9E75-EB05824B4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781675"/>
            <a:ext cx="3000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산출물  /  샘플 확인본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5CD700EF-FC39-40C6-B5F6-1B37DE8A6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533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8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03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8E59260D-D0D4-4046-9EBB-0518CB52E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6438900"/>
            <a:ext cx="30003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세트의 기준</a:t>
            </a:r>
          </a:p>
        </p:txBody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3AF79C2F-F9AB-4ED4-B465-ED8964F4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6924675"/>
            <a:ext cx="3000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포장·소품·안내물 구성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7D15C6A0-D444-4160-A9C0-8BA4A2314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7362825"/>
            <a:ext cx="3000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산출물  /  구성품 명세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B88706BE-8B89-401F-9228-8713A651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0"/>
            <a:ext cx="533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8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04</a:t>
            </a:r>
          </a:p>
        </p:txBody>
      </p:sp>
      <p:sp>
        <p:nvSpPr>
          <p:cNvPr id="25" name="body">
            <a:extLst xmlns:a="http://schemas.openxmlformats.org/drawingml/2006/main">
              <a:ext uri="{FF2B5EF4-FFF2-40B4-BE49-F238E27FC236}">
                <a16:creationId xmlns:a16="http://schemas.microsoft.com/office/drawing/2014/main" id="{2B0C0D63-CF6D-4A29-987D-C9FBA650C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8020050"/>
            <a:ext cx="30003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3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시리즈의 기준</a:t>
            </a:r>
          </a:p>
        </p:txBody>
      </p:sp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68560D42-41CC-441A-8495-2EEB9887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8505825"/>
            <a:ext cx="3000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25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공유 사양과 변경 범위 결정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A527FEF9-E59F-4B6F-B881-40950BF1C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8943975"/>
            <a:ext cx="3000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산출물  /  후속 제품 사양</a:t>
            </a:r>
          </a:p>
        </p:txBody>
      </p:sp>
      <p:sp>
        <p:nvSpPr>
          <p:cNvPr id="28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7AF1B349-A1AC-4C4C-9E98-65A6AB2DC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257550"/>
            <a:ext cx="2190750" cy="1495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2BF46C7-C44C-4512-8251-7D516297B8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d43e3212d2458a"/>
          <a:stretch xmlns:a="http://schemas.openxmlformats.org/drawingml/2006/main"/>
        </p:blipFill>
        <p:spPr>
          <a:xfrm xmlns:a="http://schemas.openxmlformats.org/drawingml/2006/main">
            <a:off x="4836319" y="3324225"/>
            <a:ext cx="2043113" cy="1362075"/>
          </a:xfrm>
          <a:prstGeom xmlns:a="http://schemas.openxmlformats.org/drawingml/2006/main" prst="rect">
            <a:avLst/>
          </a:prstGeom>
        </p:spPr>
      </p:pic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7DA04B00-0D45-4482-BAC1-4B9799C22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8577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제품</a:t>
            </a:r>
          </a:p>
        </p:txBody>
      </p:sp>
      <p:sp>
        <p:nvSpPr>
          <p:cNvPr id="31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4506E9F3-52B4-4059-AF48-85C02D6FC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457825"/>
            <a:ext cx="2190750" cy="1495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64ACA4A-A24B-4602-AA6B-2670D49CAF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a198d5890047fc"/>
          <a:stretch xmlns:a="http://schemas.openxmlformats.org/drawingml/2006/main"/>
        </p:blipFill>
        <p:spPr>
          <a:xfrm xmlns:a="http://schemas.openxmlformats.org/drawingml/2006/main">
            <a:off x="4829175" y="5626586"/>
            <a:ext cx="2057400" cy="1157903"/>
          </a:xfrm>
          <a:prstGeom xmlns:a="http://schemas.openxmlformats.org/drawingml/2006/main" prst="rect">
            <a:avLst/>
          </a:prstGeom>
        </p:spPr>
      </p:pic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BC528A0B-1D17-49CA-A31F-3B42161C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7058025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포장</a:t>
            </a:r>
          </a:p>
        </p:txBody>
      </p:sp>
      <p:sp>
        <p:nvSpPr>
          <p:cNvPr id="34" name="gallery-frame">
            <a:extLst xmlns:a="http://schemas.openxmlformats.org/drawingml/2006/main">
              <a:ext uri="{FF2B5EF4-FFF2-40B4-BE49-F238E27FC236}">
                <a16:creationId xmlns:a16="http://schemas.microsoft.com/office/drawing/2014/main" id="{3A8A3564-C8E8-4A90-9211-C130C51D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7658100"/>
            <a:ext cx="2190750" cy="1495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5239">
            <a:solidFill>
              <a:srgbClr val="C9C3B9"/>
            </a:solidFill>
          </a:ln>
        </p:spPr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6528231-03BE-4D49-90C1-2A80CFF184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71b1c19eef4ac6"/>
          <a:stretch xmlns:a="http://schemas.openxmlformats.org/drawingml/2006/main"/>
        </p:blipFill>
        <p:spPr>
          <a:xfrm xmlns:a="http://schemas.openxmlformats.org/drawingml/2006/main">
            <a:off x="4829175" y="7826861"/>
            <a:ext cx="2057400" cy="1157903"/>
          </a:xfrm>
          <a:prstGeom xmlns:a="http://schemas.openxmlformats.org/drawingml/2006/main" prst="rect">
            <a:avLst/>
          </a:prstGeom>
        </p:spPr>
      </p:pic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8EEC12C7-B1EA-4D42-BAD3-B6BA29990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925830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제품 안내</a:t>
            </a:r>
          </a:p>
        </p:txBody>
      </p:sp>
    </p:spTree>
    <p:extLst>
      <p:ext uri="{BB962C8B-B14F-4D97-AF65-F5344CB8AC3E}">
        <p14:creationId xmlns:p14="http://schemas.microsoft.com/office/powerpoint/2010/main" val="188150934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2EB83A37-5C20-4F3C-8C8F-7C0CF1331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FCD7FEF-8BEE-4CA2-AA4D-635B2685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03   PLAY &amp; COLLECTIONS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6E9AE344-4A0C-48B0-994C-C4AFE58C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7F749E9-31B5-430C-B342-DEB0ECE5C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제조사의 전문성을 더하는 제안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1B1026C2-CDCD-47D3-B745-58B6E2CE3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04CC3A2-0F4C-4F1B-A1C0-2D501580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72C65FA-EF3C-4C22-9910-A2F71729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23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4FB5708D-ED60-4B8F-916B-F4040462C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제품의 완성도를 결정하는 제조사의 전문성을 구체적인 사양으로 정리합니다. 다섯 가지 판단을 도안과 샘플, 생산 협의의 기준으로 연결합니다.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91D73A65-58EF-499C-B413-44C6AF1B6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2897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제조 노하우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EEA9EF07-A221-495E-9A28-818D26A27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22897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제품안에 남길 기준</a:t>
            </a:r>
          </a:p>
        </p:txBody>
      </p:sp>
      <p:sp>
        <p:nvSpPr>
          <p:cNvPr id="11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6F0253C9-10D2-4CDC-A3CE-C0FEA117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239">
            <a:solidFill>
              <a:srgbClr val="D6D9DC"/>
            </a:solidFill>
            <a:prstDash val="solid"/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159638A4-0EAA-4ACD-87A5-8EE0F056D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4667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01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5E55A837-8C56-4AC9-9A29-26E305F1E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981450"/>
            <a:ext cx="2428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소재와 색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7C97018-E31F-4338-A8DB-79DE662CC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400550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재질·표면·사용 환경</a:t>
            </a:r>
          </a:p>
        </p:txBody>
      </p:sp>
      <p:cxnSp>
        <p:nvCxnSpPr>
          <p:cNvPr id="15" name="diagram-flow">
            <a:extLst xmlns:a="http://schemas.openxmlformats.org/drawingml/2006/main">
              <a:ext uri="{FF2B5EF4-FFF2-40B4-BE49-F238E27FC236}">
                <a16:creationId xmlns:a16="http://schemas.microsoft.com/office/drawing/2014/main" id="{3AACCD1D-89BB-45D2-844F-F6EBC17476B0}"/>
              </a:ext>
            </a:extLst>
          </p:cNvPr>
          <p:cNvCxnSpPr/>
          <p:nvPr/>
        </p:nvCxnSpPr>
        <p:spPr>
          <a:xfrm xmlns:a="http://schemas.openxmlformats.org/drawingml/2006/main">
            <a:off x="3705225" y="4324350"/>
            <a:ext cx="23812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E2C8E"/>
            </a:solidFill>
            <a:tailEnd type="triangle" w="sm" len="sm"/>
          </a:ln>
        </p:spPr>
      </p:cxn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CF42CBFC-DADD-493C-8657-CC59C407D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162425"/>
            <a:ext cx="266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소재명과 색상 확인본</a:t>
            </a:r>
          </a:p>
        </p:txBody>
      </p:sp>
      <p:sp>
        <p:nvSpPr>
          <p:cNvPr id="17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7518755-85A3-4B78-94A6-5C2A6BFF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239">
            <a:solidFill>
              <a:srgbClr val="D6D9DC"/>
            </a:solidFill>
            <a:prstDash val="solid"/>
          </a:ln>
        </p:spPr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301AC080-9E5E-4F98-9BA3-504687861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4667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02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7616F79C-E0AC-473A-8540-779287B1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048250"/>
            <a:ext cx="2428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 구조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B3C43DA5-DA0E-4E8C-8054-DBE2CDC8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467350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규격·봉제·조립</a:t>
            </a:r>
          </a:p>
        </p:txBody>
      </p:sp>
      <p:cxnSp>
        <p:nvCxnSpPr>
          <p:cNvPr id="21" name="diagram-flow">
            <a:extLst xmlns:a="http://schemas.openxmlformats.org/drawingml/2006/main">
              <a:ext uri="{FF2B5EF4-FFF2-40B4-BE49-F238E27FC236}">
                <a16:creationId xmlns:a16="http://schemas.microsoft.com/office/drawing/2014/main" id="{129264F2-B75C-46F3-A161-1BCA6096371C}"/>
              </a:ext>
            </a:extLst>
          </p:cNvPr>
          <p:cNvCxnSpPr/>
          <p:nvPr/>
        </p:nvCxnSpPr>
        <p:spPr>
          <a:xfrm xmlns:a="http://schemas.openxmlformats.org/drawingml/2006/main">
            <a:off x="3705225" y="5391150"/>
            <a:ext cx="23812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E2C8E"/>
            </a:solidFill>
            <a:tailEnd type="triangle" w="sm" len="sm"/>
          </a:ln>
        </p:spPr>
      </p:cxn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4503F2A6-B16B-4377-847E-AD89287DD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229225"/>
            <a:ext cx="266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기준면과 치수 도안</a:t>
            </a:r>
          </a:p>
        </p:txBody>
      </p:sp>
      <p:sp>
        <p:nvSpPr>
          <p:cNvPr id="2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E0FD4177-BC8E-4511-8A79-96C92FE59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239">
            <a:solidFill>
              <a:srgbClr val="D6D9DC"/>
            </a:solidFill>
            <a:prstDash val="solid"/>
          </a:ln>
        </p:spPr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2B89120E-56C2-42F0-96F3-89B22E485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53150"/>
            <a:ext cx="4667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03</a:t>
            </a:r>
          </a:p>
        </p:txBody>
      </p:sp>
      <p:sp>
        <p:nvSpPr>
          <p:cNvPr id="25" name="body">
            <a:extLst xmlns:a="http://schemas.openxmlformats.org/drawingml/2006/main">
              <a:ext uri="{FF2B5EF4-FFF2-40B4-BE49-F238E27FC236}">
                <a16:creationId xmlns:a16="http://schemas.microsoft.com/office/drawing/2014/main" id="{F4246781-4B53-4F2B-9A19-2E818EAC5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6115050"/>
            <a:ext cx="2428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가공 방식</a:t>
            </a:r>
          </a:p>
        </p:txBody>
      </p:sp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ECF3967E-6E26-4675-A304-93FCDCAFA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6534150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인쇄·자수·입체 가공</a:t>
            </a:r>
          </a:p>
        </p:txBody>
      </p:sp>
      <p:cxnSp>
        <p:nvCxnSpPr>
          <p:cNvPr id="27" name="diagram-flow">
            <a:extLst xmlns:a="http://schemas.openxmlformats.org/drawingml/2006/main">
              <a:ext uri="{FF2B5EF4-FFF2-40B4-BE49-F238E27FC236}">
                <a16:creationId xmlns:a16="http://schemas.microsoft.com/office/drawing/2014/main" id="{33D964F4-A097-4075-8543-AD8F2428C026}"/>
              </a:ext>
            </a:extLst>
          </p:cNvPr>
          <p:cNvCxnSpPr/>
          <p:nvPr/>
        </p:nvCxnSpPr>
        <p:spPr>
          <a:xfrm xmlns:a="http://schemas.openxmlformats.org/drawingml/2006/main">
            <a:off x="3705225" y="6457950"/>
            <a:ext cx="23812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E2C8E"/>
            </a:solidFill>
            <a:tailEnd type="triangle" w="sm" len="sm"/>
          </a:ln>
        </p:spPr>
      </p:cxn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9DF740FE-61AF-47D8-ACB9-F620E0B81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6296025"/>
            <a:ext cx="266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공정과 재현 조건</a:t>
            </a:r>
          </a:p>
        </p:txBody>
      </p:sp>
      <p:sp>
        <p:nvSpPr>
          <p:cNvPr id="29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94C889A9-5438-43CC-A26D-57AE0DC4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1040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239">
            <a:solidFill>
              <a:srgbClr val="D6D9DC"/>
            </a:solidFill>
            <a:prstDash val="solid"/>
          </a:ln>
        </p:spPr>
      </p:sp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1E9E1F78-4FE9-4F57-B2E8-6CE67FD3D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19950"/>
            <a:ext cx="4667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04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D9ABE1E8-9893-4EA1-97CD-5C5FD2B2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7181850"/>
            <a:ext cx="2428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시리즈 구성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8DF2CD2F-A31D-4D99-A2F8-8BF694A0E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7600950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포장·소품·구성품</a:t>
            </a:r>
          </a:p>
        </p:txBody>
      </p:sp>
      <p:cxnSp>
        <p:nvCxnSpPr>
          <p:cNvPr id="33" name="diagram-flow">
            <a:extLst xmlns:a="http://schemas.openxmlformats.org/drawingml/2006/main">
              <a:ext uri="{FF2B5EF4-FFF2-40B4-BE49-F238E27FC236}">
                <a16:creationId xmlns:a16="http://schemas.microsoft.com/office/drawing/2014/main" id="{B502BF7B-A55F-4634-A25A-1C538BDC4C78}"/>
              </a:ext>
            </a:extLst>
          </p:cNvPr>
          <p:cNvCxnSpPr/>
          <p:nvPr/>
        </p:nvCxnSpPr>
        <p:spPr>
          <a:xfrm xmlns:a="http://schemas.openxmlformats.org/drawingml/2006/main">
            <a:off x="3705225" y="7524750"/>
            <a:ext cx="23812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E2C8E"/>
            </a:solidFill>
            <a:tailEnd type="triangle" w="sm" len="sm"/>
          </a:ln>
        </p:spPr>
      </p:cxnSp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DB399C30-E8DA-4789-859C-19AA0608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7362825"/>
            <a:ext cx="266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구성품 목록과 규격</a:t>
            </a:r>
          </a:p>
        </p:txBody>
      </p:sp>
      <p:sp>
        <p:nvSpPr>
          <p:cNvPr id="3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9C5BAA85-76B8-4855-86C6-ED61E58FF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7720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239">
            <a:solidFill>
              <a:srgbClr val="D6D9DC"/>
            </a:solidFill>
            <a:prstDash val="solid"/>
          </a:ln>
        </p:spPr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F03B8792-695D-4242-AE13-747D36F25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0"/>
            <a:ext cx="4667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05</a:t>
            </a:r>
          </a:p>
        </p:txBody>
      </p:sp>
      <p:sp>
        <p:nvSpPr>
          <p:cNvPr id="37" name="body">
            <a:extLst xmlns:a="http://schemas.openxmlformats.org/drawingml/2006/main">
              <a:ext uri="{FF2B5EF4-FFF2-40B4-BE49-F238E27FC236}">
                <a16:creationId xmlns:a16="http://schemas.microsoft.com/office/drawing/2014/main" id="{66F00F01-2EA5-48C7-A930-81862459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8248650"/>
            <a:ext cx="2428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생산 조건</a:t>
            </a:r>
          </a:p>
        </p:txBody>
      </p:sp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AD934476-80A0-406D-9C1F-DE1183582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8667750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샘플·수량·일정</a:t>
            </a:r>
          </a:p>
        </p:txBody>
      </p:sp>
      <p:cxnSp>
        <p:nvCxnSpPr>
          <p:cNvPr id="39" name="diagram-flow">
            <a:extLst xmlns:a="http://schemas.openxmlformats.org/drawingml/2006/main">
              <a:ext uri="{FF2B5EF4-FFF2-40B4-BE49-F238E27FC236}">
                <a16:creationId xmlns:a16="http://schemas.microsoft.com/office/drawing/2014/main" id="{39121DBC-F179-4DAA-9558-C1BEC9B8DBC2}"/>
              </a:ext>
            </a:extLst>
          </p:cNvPr>
          <p:cNvCxnSpPr/>
          <p:nvPr/>
        </p:nvCxnSpPr>
        <p:spPr>
          <a:xfrm xmlns:a="http://schemas.openxmlformats.org/drawingml/2006/main">
            <a:off x="3705225" y="8591550"/>
            <a:ext cx="23812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E2C8E"/>
            </a:solidFill>
            <a:tailEnd type="triangle" w="sm" len="sm"/>
          </a:ln>
        </p:spPr>
      </p:cxn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901541C6-E76F-4CDE-A7D1-649DBF4E1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8429625"/>
            <a:ext cx="266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제작 일정과 확인 버전</a:t>
            </a:r>
          </a:p>
        </p:txBody>
      </p:sp>
      <p:sp>
        <p:nvSpPr>
          <p:cNvPr id="41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A203E97-1C9F-45C0-9B32-1D1D45CE9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535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9C896B"/>
            </a:solidFill>
            <a:prstDash val="solid"/>
          </a:ln>
        </p:spPr>
      </p:sp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F6BCCF38-385C-4719-8AF9-DAC1EDED6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34525"/>
            <a:ext cx="6340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제품 적용 도안 · 제작 사양서 · 샘플 확인본을 같은 버전으로 관리합니다.</a:t>
            </a:r>
          </a:p>
        </p:txBody>
      </p:sp>
    </p:spTree>
    <p:extLst>
      <p:ext uri="{BB962C8B-B14F-4D97-AF65-F5344CB8AC3E}">
        <p14:creationId xmlns:p14="http://schemas.microsoft.com/office/powerpoint/2010/main" val="119090296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A2EB3AC8-B62A-466B-9CFF-47C4FC45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D423B5B-7C82-4321-B70C-FAC11DD2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DESIGN &amp; PRODUCTION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2588C285-4890-47F2-972C-71CBF8309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4092E4E-7ED2-41EE-8533-C585B0CA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로고의 구조와 원본 비율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6FCC9013-8D8D-4609-9128-6990E1844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97C4091-FF15-4698-B398-D50DD9655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6154420-BFD1-4609-AF6F-7F1DDD53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24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EF4DC30F-5A99-45E8-96DF-B90320F54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원본 기준 도해는 가로 70mm·세로 50mm입니다. 가로 구간과 상하 돌출부의 기준을 함께 표시하며, 심볼은 기존 원본 전체를 사용합니다.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279CDC-7ACC-4E26-8ADE-3B8E772ED0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092e2b7ee44e72"/>
          <a:stretch xmlns:a="http://schemas.openxmlformats.org/drawingml/2006/main"/>
        </p:blipFill>
        <p:spPr>
          <a:xfrm xmlns:a="http://schemas.openxmlformats.org/drawingml/2006/main">
            <a:off x="1952625" y="3667125"/>
            <a:ext cx="4238625" cy="3028262"/>
          </a:xfrm>
          <a:prstGeom xmlns:a="http://schemas.openxmlformats.org/drawingml/2006/main" prst="rect">
            <a:avLst/>
          </a:prstGeom>
        </p:spPr>
      </p:pic>
      <p:sp>
        <p:nvSpPr>
          <p:cNvPr id="10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1B326B5E-1DE2-48E3-A32E-EB8709826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057337"/>
            <a:ext cx="4238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11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96B543C-E479-4451-BBC4-BA9F9F21A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009712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12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D81A6EA-27B8-4046-8598-58171D52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8143" y="7009712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1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CE8E93E-43D8-4749-A327-0B555EDCB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9179" y="7009712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14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3DB4AF1-8C91-42BA-A255-C0F3B3881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4696" y="7009712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1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8E78043B-2C3A-4BE8-B726-98E678003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5732" y="7009712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1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E06F4D9-AE9C-4C37-B2E0-42659A991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7009712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82D9DCD1-33C2-4FCA-8BBF-20117BD2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181162"/>
            <a:ext cx="605518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10mm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F8175377-2F4E-4E0D-8EA5-BE221964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8143" y="7181162"/>
            <a:ext cx="1211036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20mm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28068BCE-AA18-4632-8759-EC51049C3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9179" y="7181162"/>
            <a:ext cx="605518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10mm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156D9DD0-34E3-447B-A40C-410CEB8BC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4696" y="7181162"/>
            <a:ext cx="1211036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20mm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044C77E5-669C-4A9F-B4C2-F0AF33C7E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5732" y="7181162"/>
            <a:ext cx="605518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10mm</a:t>
            </a:r>
          </a:p>
        </p:txBody>
      </p:sp>
      <p:sp>
        <p:nvSpPr>
          <p:cNvPr id="22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0B3A2C7-B8D2-4499-BA35-C30986E86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924112"/>
            <a:ext cx="4238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2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AA7A2F0D-A53B-4B65-9B22-C87A21344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876487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24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FBC0913-AEFB-439E-9678-56892C507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7876487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25" name="body">
            <a:extLst xmlns:a="http://schemas.openxmlformats.org/drawingml/2006/main">
              <a:ext uri="{FF2B5EF4-FFF2-40B4-BE49-F238E27FC236}">
                <a16:creationId xmlns:a16="http://schemas.microsoft.com/office/drawing/2014/main" id="{B03A03AA-1F62-4B90-A25B-BF184A61F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8066987"/>
            <a:ext cx="4238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3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13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13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70mm</a:t>
            </a:r>
          </a:p>
        </p:txBody>
      </p:sp>
      <p:sp>
        <p:nvSpPr>
          <p:cNvPr id="2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51FE26A1-A1D6-4368-A802-8AB5752C1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0675" y="3667125"/>
            <a:ext cx="0" cy="30282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27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61F4D321-4CF1-4A94-BC70-117BD24CD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667125"/>
            <a:ext cx="95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28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CC44EEDA-2197-4FF1-A99B-87BE90A07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6695387"/>
            <a:ext cx="95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29" name="body">
            <a:extLst xmlns:a="http://schemas.openxmlformats.org/drawingml/2006/main">
              <a:ext uri="{FF2B5EF4-FFF2-40B4-BE49-F238E27FC236}">
                <a16:creationId xmlns:a16="http://schemas.microsoft.com/office/drawing/2014/main" id="{8F6C6E8A-6796-4EF8-AD79-CF32A3C1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66956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50mm</a:t>
            </a:r>
          </a:p>
        </p:txBody>
      </p:sp>
      <p:sp>
        <p:nvSpPr>
          <p:cNvPr id="30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BCC81F38-E067-4BE9-936E-57C9CAC3F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3667125"/>
            <a:ext cx="0" cy="4845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31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7FE1883F-9DC1-4642-8455-ACFEA5E7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67125"/>
            <a:ext cx="95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32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62792308-A9BD-43D6-9835-F9DF5E965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151647"/>
            <a:ext cx="95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78E06572-52DB-44B3-B852-6C2F5A7F3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8mm</a:t>
            </a:r>
          </a:p>
        </p:txBody>
      </p:sp>
      <p:sp>
        <p:nvSpPr>
          <p:cNvPr id="34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828E3F96-0767-468C-8197-B3CFEAF5C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6210865"/>
            <a:ext cx="0" cy="4845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3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66D7A44-E327-4443-9BE6-F0A89296E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210865"/>
            <a:ext cx="95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3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22C69E5C-7AD6-49F0-BDFE-D017EFE01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695387"/>
            <a:ext cx="95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687078"/>
            </a:solidFill>
            <a:prstDash val="solid"/>
          </a:ln>
        </p:spPr>
      </p:sp>
      <p:sp>
        <p:nvSpPr>
          <p:cNvPr id="37" name="body">
            <a:extLst xmlns:a="http://schemas.openxmlformats.org/drawingml/2006/main">
              <a:ext uri="{FF2B5EF4-FFF2-40B4-BE49-F238E27FC236}">
                <a16:creationId xmlns:a16="http://schemas.microsoft.com/office/drawing/2014/main" id="{434CCE61-8B33-4FC1-A203-9CCA58C36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69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8mm</a:t>
            </a:r>
          </a:p>
        </p:txBody>
      </p:sp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B2BEE02D-3551-4116-9263-7742BB8D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86825"/>
            <a:ext cx="6340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기준 치수  70 × 50mm  /  가로 구간  10 + 20 + 10 + 20 + 10mm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원본 PPT 도해의 상·하 돌출부 표기 각 8mm를 적용합니다.</a:t>
            </a:r>
          </a:p>
        </p:txBody>
      </p:sp>
    </p:spTree>
    <p:extLst>
      <p:ext uri="{BB962C8B-B14F-4D97-AF65-F5344CB8AC3E}">
        <p14:creationId xmlns:p14="http://schemas.microsoft.com/office/powerpoint/2010/main" val="172854416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3BB06800-0F03-422E-A9C9-7931CF688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D8A365F-1506-4F25-B124-7E84A9B2B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DESIGN &amp; PRODUCTION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9DD77890-18C9-416B-AC65-E2205BFA6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FDB2CB1-D5CC-42E3-BEE7-2D0BCFAED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보호 여백과 공동 표기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B479BAC-7AC5-4892-B849-D2964A90A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28A011C-9B54-4A3C-A088-88E7E8C36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E28BC2F-6BC9-4D22-A2B4-3A546784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25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9F5FA916-710C-436D-A038-C76487D4B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로고 주위에는 글자와 사진, 다른 표장이 가까이 붙지 않도록 보호 여백을 둡니다. 심볼 높이 H를 기준으로 X=H/5를 정의하고 사방에 최소 1X를 확보하는 규칙을 적용합니다.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DA9974-8081-4DCE-845F-F69F706269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9c11607fe4488d"/>
          <a:stretch xmlns:a="http://schemas.openxmlformats.org/drawingml/2006/main"/>
        </p:blipFill>
        <p:spPr>
          <a:xfrm xmlns:a="http://schemas.openxmlformats.org/drawingml/2006/main">
            <a:off x="2352675" y="4191000"/>
            <a:ext cx="2857500" cy="2041525"/>
          </a:xfrm>
          <a:prstGeom xmlns:a="http://schemas.openxmlformats.org/drawingml/2006/main" prst="rect">
            <a:avLst/>
          </a:prstGeom>
        </p:spPr>
      </p:pic>
      <p:sp>
        <p:nvSpPr>
          <p:cNvPr id="10" name="technical-boundary">
            <a:extLst xmlns:a="http://schemas.openxmlformats.org/drawingml/2006/main">
              <a:ext uri="{FF2B5EF4-FFF2-40B4-BE49-F238E27FC236}">
                <a16:creationId xmlns:a16="http://schemas.microsoft.com/office/drawing/2014/main" id="{A1C44288-64E4-4968-8BF9-20B4961BF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4370" y="3782695"/>
            <a:ext cx="3674110" cy="28581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D6D9DC"/>
            </a:solidFill>
            <a:prstDash val="solid"/>
          </a:ln>
        </p:spPr>
      </p:sp>
      <p:sp>
        <p:nvSpPr>
          <p:cNvPr id="11" name="technical-boundary">
            <a:extLst xmlns:a="http://schemas.openxmlformats.org/drawingml/2006/main">
              <a:ext uri="{FF2B5EF4-FFF2-40B4-BE49-F238E27FC236}">
                <a16:creationId xmlns:a16="http://schemas.microsoft.com/office/drawing/2014/main" id="{BA9212E0-C908-4F8B-82C5-8B92A67C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" y="4191000"/>
            <a:ext cx="2857500" cy="204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D6D9DC"/>
            </a:solidFill>
            <a:prstDash val="solid"/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72F47DA6-91E5-4D0E-B106-4B4A530C2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4370" y="5116513"/>
            <a:ext cx="33210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9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1X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6528BCED-0B7A-449F-9857-A0455462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5116513"/>
            <a:ext cx="33210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9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1X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7D43926D-9451-474D-8A4B-9532125E3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85889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9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1X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5409FD0E-7543-463C-B848-A82BFD26B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63373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9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1X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8C8A56F0-15B3-450F-A5F7-40A82F89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39125"/>
            <a:ext cx="6340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7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17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X = H/5  /  사방 최소 1X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51ACA066-E840-4771-8782-C59385F0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0"/>
            <a:ext cx="6340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다른 브랜드와 공동 표기할 때에도 서로의 보호 영역을 유지합니다.</a:t>
            </a:r>
          </a:p>
        </p:txBody>
      </p:sp>
    </p:spTree>
    <p:extLst>
      <p:ext uri="{BB962C8B-B14F-4D97-AF65-F5344CB8AC3E}">
        <p14:creationId xmlns:p14="http://schemas.microsoft.com/office/powerpoint/2010/main" val="160604876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4EA677D2-963D-4EA7-A4FA-E69EACFD9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725C519-E35F-489B-BE93-23A2D993B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DESIGN &amp; PRODUCTION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A5301265-08FD-4073-B338-F91C35F97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9CED93B-C25E-4AB0-B02C-620C75CE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색과 작은 크기의 재현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D7DB31D5-79AB-4BF5-A803-5EEEF0C38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F116CEFE-1833-4F99-9ADE-D3A28E30A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63DEE5F-12CA-4BEA-9D0B-14D651A13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26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D9ECFF19-7266-4C62-B06B-1B3796E7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화면 기준색은 QLB 블루 #0E2C8E입니다. 인쇄와 자수, 양각은 소재와 공정에 따라 결과가 달라지므로 실제 크기의 샘플에서 내부 공간과 연결부가 분명하게 재현되는지 확인합니다.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C706A8-8B99-4139-9A65-2DAD2F6AE8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9de89e550e408b"/>
          <a:stretch xmlns:a="http://schemas.openxmlformats.org/drawingml/2006/main"/>
        </p:blipFill>
        <p:spPr>
          <a:xfrm xmlns:a="http://schemas.openxmlformats.org/drawingml/2006/main">
            <a:off x="609600" y="3718031"/>
            <a:ext cx="1524000" cy="1088813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E6BC4CE7-818F-4890-B344-9EAAB046C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048125"/>
            <a:ext cx="361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5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25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#0E2C8E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101CA3-3671-4F12-8E55-D27193739A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16c08794d74c95"/>
          <a:stretch xmlns:a="http://schemas.openxmlformats.org/drawingml/2006/main"/>
        </p:blipFill>
        <p:spPr>
          <a:xfrm xmlns:a="http://schemas.openxmlformats.org/drawingml/2006/main">
            <a:off x="609600" y="5078993"/>
            <a:ext cx="2286000" cy="662415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D69935-C344-41C6-827C-798AFD1B45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dce4a4bdb944a8"/>
          <a:stretch xmlns:a="http://schemas.openxmlformats.org/drawingml/2006/main"/>
        </p:blipFill>
        <p:spPr>
          <a:xfrm xmlns:a="http://schemas.openxmlformats.org/drawingml/2006/main">
            <a:off x="3990975" y="5078881"/>
            <a:ext cx="2286000" cy="729312"/>
          </a:xfrm>
          <a:prstGeom xmlns:a="http://schemas.openxmlformats.org/drawingml/2006/main" prst="rect">
            <a:avLst/>
          </a:prstGeom>
        </p:spPr>
      </p:pic>
      <p:graphicFrame>
        <p:nvGraphicFrame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62BA6B-657F-4A75-B5D0-03A3F9A21205}"/>
              </a:ext>
            </a:extLst>
          </p:cNvPr>
          <p:cNvGraphicFramePr/>
          <p:nvPr/>
        </p:nvGraphicFramePr>
        <p:xfrm>
          <a:off xmlns:a="http://schemas.openxmlformats.org/drawingml/2006/main" x="609600" y="6000750"/>
          <a:ext xmlns:a="http://schemas.openxmlformats.org/drawingml/2006/main" cx="6340800" cy="3000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4531050"/>
              </a:tblGrid>
              <a:tr h="750094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매체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확인할 내용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</a:tr>
              <a:tr h="750094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화면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RGB 14 / 44 / 142와 100% 배율 재현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50094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평면 인쇄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실물 크기, 색과 내부 공간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50094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자수와 입체 가공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선폭, 내부 공간과 소재별 재현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4915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AA43EC8A-24DD-4EC7-945D-C71BC4CE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7ADA07F-2613-4710-82CA-0B4BE32B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DESIGN &amp; PRODUCTION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8A00F488-A6FA-4AF1-87A6-C3E83231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B1ED215-4276-4C83-AD46-04D3D111D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제품 경계와 반복 패턴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476C095-EAB2-4951-804E-5EF2A6224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65F041C5-7C13-4287-8E25-221F3C71B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A61CD8D-74A5-4174-B02B-D29A1ABBF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27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C73C1B29-1C65-4833-9E92-0EA6AB130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로고는 봉제선과 지퍼, 절개선과 제품 가장자리에서 잘리지 않도록 배치합니다. 반복 패턴도 각 로고의 온전한 형태를 유지하고, 제품별 수량과 간격을 도안에 기록합니다.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24BDA4-48DF-455F-B77A-B71CC9B28A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2248a0050444c"/>
          <a:stretch xmlns:a="http://schemas.openxmlformats.org/drawingml/2006/main"/>
        </p:blipFill>
        <p:spPr>
          <a:xfrm xmlns:a="http://schemas.openxmlformats.org/drawingml/2006/main">
            <a:off x="609600" y="3714750"/>
            <a:ext cx="3143250" cy="419100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7C56B78A-EFF7-4A28-B7FD-85670773B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09575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4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14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제품 경계 검토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E9879834-2C27-4071-B321-A16A82E0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762500"/>
            <a:ext cx="2571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봉제선과 절개선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지퍼와 포켓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스트랩 부착부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 가장자리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패턴 수와 간격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5DC54887-C64E-40CA-97F3-D7F9BF855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10650"/>
            <a:ext cx="6340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기존 가방 적용 시안  /  실제 배치는 생산 도안에서 확인</a:t>
            </a:r>
          </a:p>
        </p:txBody>
      </p:sp>
    </p:spTree>
    <p:extLst>
      <p:ext uri="{BB962C8B-B14F-4D97-AF65-F5344CB8AC3E}">
        <p14:creationId xmlns:p14="http://schemas.microsoft.com/office/powerpoint/2010/main" val="161875364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1E9828B8-6C23-416E-9033-7ECA54504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9D54F2E-F2BD-4659-90BB-231BA9D9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DESIGN &amp; PRODUCTION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99302892-9EAD-4FDD-8DD9-7C9ABD4B7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A37A127-0176-4F83-B709-9426CE46B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캐릭터 원형과 파일 선택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1CADA1F-8013-4EE1-B38D-411A7718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4AE69A05-E24E-4A02-A873-081E2FCE8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82F7F87-1882-4BA1-9770-2C2A31CA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28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5D97EF3C-1BEE-4DE1-8D60-710CA8965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캐릭터는 종의 특징, 얼굴과 영문명을 함께 유지합니다. 선택한 원본 번호와 파일 버전을 제작 사양서에 기록하고, 다른 표정이나 방향이 필요하면 기존 자료의 유무부터 확인합니다.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8BF5A0-00EF-45BB-A8DE-A7E59541BB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5ee0574b945d4"/>
          <a:stretch xmlns:a="http://schemas.openxmlformats.org/drawingml/2006/main"/>
        </p:blipFill>
        <p:spPr>
          <a:xfrm xmlns:a="http://schemas.openxmlformats.org/drawingml/2006/main">
            <a:off x="609600" y="3905250"/>
            <a:ext cx="2857500" cy="28575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A40DA8-3639-4937-88E0-F3DA52D0EBE8}"/>
              </a:ext>
            </a:extLst>
          </p:cNvPr>
          <p:cNvGraphicFramePr/>
          <p:nvPr/>
        </p:nvGraphicFramePr>
        <p:xfrm>
          <a:off xmlns:a="http://schemas.openxmlformats.org/drawingml/2006/main" x="609600" y="7191375"/>
          <a:ext xmlns:a="http://schemas.openxmlformats.org/drawingml/2006/main" cx="6340800" cy="2381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4531050"/>
              </a:tblGrid>
              <a:tr h="476250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구분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기록 예시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</a:tr>
              <a:tr h="476250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원본 번호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003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캐릭터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호랑이 / tiger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파일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003_tiger.png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용도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제품·매체·표시 크기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171262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F4F4B03E-84E4-4F94-AA86-A43C609F4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1129F8E-F3E8-4AA9-B683-8962FE6E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DESIGN &amp; PRODUCTION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7DF3171E-14E8-4F17-B194-89EFBCE84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A4766AE-4898-49AA-BBC5-497B89E0F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소재와 가공에 맞는 적용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3A4BE50C-F8B7-4486-B807-4C07442E2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02D9E50E-D832-4FCC-9759-E25E77FF4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6CB1741-71E6-471E-9F78-308057825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29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0D7E9700-3B48-474B-918F-A56C41C36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적용 방식은 제품 소재와 실제 사용할 크기를 기준으로 정합니다. 인쇄, 자수, 전사, 양각과 부자재 적용은 제조사가 가능한 공정과 필요한 도안 조건을 제안하고 샘플에서 함께 확인합니다.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FFAE2C-4FB5-479B-9004-AF1140A04D1D}"/>
              </a:ext>
            </a:extLst>
          </p:cNvPr>
          <p:cNvGraphicFramePr/>
          <p:nvPr/>
        </p:nvGraphicFramePr>
        <p:xfrm>
          <a:off xmlns:a="http://schemas.openxmlformats.org/drawingml/2006/main" x="609600" y="4000500"/>
          <a:ext xmlns:a="http://schemas.openxmlformats.org/drawingml/2006/main" cx="6340800" cy="4095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05000"/>
                <a:gridCol w="4435800"/>
              </a:tblGrid>
              <a:tr h="819150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공정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제조사와 확인할 내용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</a:tr>
              <a:tr h="819150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인쇄와 전사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재질, 실제 크기와 색상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19150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자수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선폭, 실 색상과 바탕 조직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19150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양각과 음각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깊이, 윤곽과 소재 변형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19150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부자재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두께, 고정 방식과 사용 조건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2642C124-0E77-4BC3-B362-CB32E2927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43975"/>
            <a:ext cx="6340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시험 결과와 기계 설정값은 실제 공정에서 확인해 기록합니다.</a:t>
            </a:r>
          </a:p>
        </p:txBody>
      </p:sp>
    </p:spTree>
    <p:extLst>
      <p:ext uri="{BB962C8B-B14F-4D97-AF65-F5344CB8AC3E}">
        <p14:creationId xmlns:p14="http://schemas.microsoft.com/office/powerpoint/2010/main" val="8528728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478244BC-2B1C-47DE-9D06-177BA311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9C95949-61B1-44AA-B04D-63B586DDB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DESIGN &amp; PRODUCTION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A6C869E-BAE7-414D-A09F-FC82AA09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08CA82A-B661-4C7B-832F-184B06E41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제작 사양서에 남길 내용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79537FDD-A4C3-4E51-AAE5-317356B20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65B94E8-C4EC-47E2-A43A-FB3CCEFCE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B1332B0-64CA-43FF-883D-2015DD3DD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30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1F4D5860-F03F-4AA8-9891-AEA55FD7A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같은 이미지를 보고도 제조 조건을 다르게 이해하지 않도록, 적용할 원본과 실제 수치를 한 장의 사양서에 정리합니다. 변경 사항은 새 버전으로 남겨 샘플과 생산 파일을 일치시킵니다.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FDB68D-AA09-4F1E-B8A3-CEFE118F0095}"/>
              </a:ext>
            </a:extLst>
          </p:cNvPr>
          <p:cNvGraphicFramePr/>
          <p:nvPr/>
        </p:nvGraphicFramePr>
        <p:xfrm>
          <a:off xmlns:a="http://schemas.openxmlformats.org/drawingml/2006/main" x="609600" y="3857625"/>
          <a:ext xmlns:a="http://schemas.openxmlformats.org/drawingml/2006/main" cx="6340800" cy="5429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4054800"/>
              </a:tblGrid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제작 사양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기록 내용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</a:tr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제품명과 품번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/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소재와 색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/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로고·캐릭터 ID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/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표시 크기와 위치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/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공정과 수량·일정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/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포장과 확인본 버전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/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61674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CF0F1313-3C3E-457C-BC7D-2A372A64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06B79AA-AB02-4EE9-ABE4-D1AEA217F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DESIGN &amp; PRODUCTION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8585FD31-8DCF-4EA2-8439-6A5DB00BD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D129927-29DA-43B8-86DE-F57ACF4CA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원본 파일과 제조 전달 자료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759D0C2B-838A-4BE7-973E-541C8E4A3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6DA3580E-54B4-4F74-8AE3-AC85CD0B7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F10F1A9-2AE3-4F16-A4F9-23EF1ADD3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31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20F96D9A-2510-45DC-987A-8DA495B2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이미지 파일과 도안, 사양서와 확인 기록을 구분해 전달합니다. 제공 가능한 파일 형식을 먼저 확인하고, 벡터 도안이나 입체 데이터가 필요한 경우 준비 범위를 별도로 협의합니다.</a:t>
            </a:r>
          </a:p>
        </p:txBody>
      </p:sp>
      <p:sp>
        <p:nvSpPr>
          <p:cNvPr id="9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7D73603F-12FD-4DE7-A6EE-4466E3F4F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3AAE850A-3ADB-43B5-A901-65C010A49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52925"/>
            <a:ext cx="14954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원본 이미지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5B568D4B-DEB5-424D-A4EF-CFDC69330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6475" y="4352925"/>
            <a:ext cx="46739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실제로 사용할 로고·캐릭터 파일과 버전</a:t>
            </a:r>
          </a:p>
        </p:txBody>
      </p:sp>
      <p:sp>
        <p:nvSpPr>
          <p:cNvPr id="12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DBC9C98-01C9-4324-822D-26C0F835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B9D8B685-46AD-4198-AC90-1334E51B0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4954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 적용 도안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61728C70-5B1C-4DFA-B16E-791083881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6475" y="5572125"/>
            <a:ext cx="46739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 기준면, 실제 크기와 위치</a:t>
            </a:r>
          </a:p>
        </p:txBody>
      </p:sp>
      <p:sp>
        <p:nvSpPr>
          <p:cNvPr id="1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961800D-C979-4B20-801A-2EA4ED8D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2CFB8C71-F0C0-44C9-BF3F-D2D85ECAA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1325"/>
            <a:ext cx="14954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제작 사양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33D6C07A-A308-4623-8238-107ACF576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6475" y="6791325"/>
            <a:ext cx="46739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소재와 색, 공정과 수량·일정</a:t>
            </a:r>
          </a:p>
        </p:txBody>
      </p:sp>
      <p:sp>
        <p:nvSpPr>
          <p:cNvPr id="18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8DE33E36-625F-4BCA-B48E-D24078CC9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4860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D5ABACA5-5998-4962-9B92-6A5CF77D0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10525"/>
            <a:ext cx="14954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샘플 확인 기록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15A449BC-9A43-42FE-AA86-3E16B9B5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6475" y="8010525"/>
            <a:ext cx="46739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실물 사진, 수정 사항과 최종 확인본</a:t>
            </a:r>
          </a:p>
        </p:txBody>
      </p:sp>
    </p:spTree>
    <p:extLst>
      <p:ext uri="{BB962C8B-B14F-4D97-AF65-F5344CB8AC3E}">
        <p14:creationId xmlns:p14="http://schemas.microsoft.com/office/powerpoint/2010/main" val="17117147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1" name="body">
            <a:extLst xmlns:a="http://schemas.openxmlformats.org/drawingml/2006/main">
              <a:ext uri="{FF2B5EF4-FFF2-40B4-BE49-F238E27FC236}">
                <a16:creationId xmlns:a16="http://schemas.microsoft.com/office/drawing/2014/main" id="{0734F099-7C7D-41AC-8E70-24FE064CC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1DA9ADA-41EE-47BE-9385-81DE48340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DESIGN &amp; PRODUCTION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BA0507E-4A99-4E5B-A918-60D24160F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5C0BD29-9FFA-4E97-980B-54FA54BF8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제안부터 샘플 확인까지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D8B72957-9D73-41F7-95E0-75C59269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F02D51C-5C50-4983-8949-775BF28DF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A92AD09-6573-4BCC-8C38-26EF03541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32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3D8270BD-B693-48F2-A684-E02FECA5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 제안부터 생산 조건까지, 다음 단계에 필요한 자료를 함께 정리합니다. 담당자와 확인 버전을 연결해 협의를 이어갑니다.</a:t>
            </a:r>
          </a:p>
        </p:txBody>
      </p:sp>
      <p:sp>
        <p:nvSpPr>
          <p:cNvPr id="9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6397A22A-FF2E-42A3-B0DD-509CDE58D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619500"/>
            <a:ext cx="0" cy="5410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8">
            <a:solidFill>
              <a:srgbClr val="D6D9DC"/>
            </a:solidFill>
            <a:prstDash val="solid"/>
          </a:ln>
        </p:spPr>
      </p:sp>
      <p:sp>
        <p:nvSpPr>
          <p:cNvPr id="10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F1FA8462-B74B-4276-9B17-124C6C3DF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81375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B94ED314-71D1-4509-B5B5-29911D282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09950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1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C189E869-6E55-4CAB-B8C8-C8A15BD01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3718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 제안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BA523DF3-B436-4DBE-85E8-384112BFB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390900"/>
            <a:ext cx="1524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제조사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50E9506-F0B7-479A-9868-AC60BA96F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762375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제품군·소재·가능한 공정</a:t>
            </a:r>
          </a:p>
        </p:txBody>
      </p:sp>
      <p:sp>
        <p:nvSpPr>
          <p:cNvPr id="1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2037918A-0C7D-4645-BB5E-41B90F141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124325"/>
            <a:ext cx="57597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">
            <a:solidFill>
              <a:srgbClr val="D6D9DC"/>
            </a:solidFill>
            <a:prstDash val="solid"/>
          </a:ln>
        </p:spPr>
      </p:sp>
      <p:sp>
        <p:nvSpPr>
          <p:cNvPr id="16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02880E7E-31FA-4182-A62A-C176D9B70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48150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ECC25935-A41C-4549-8279-C19462ACE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76725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2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F44E8B1-D394-48D4-A946-0F6968FC6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23862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범위 검토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33BC2D75-20B9-4FA7-B985-0D86D43D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57675"/>
            <a:ext cx="1524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공동 협의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1A0449C4-5143-4FC2-B1A7-4C2B4AFAD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62915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해당 품목과 활용 범위</a:t>
            </a:r>
          </a:p>
        </p:txBody>
      </p:sp>
      <p:sp>
        <p:nvSpPr>
          <p:cNvPr id="21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CB8125B0-C61E-44D9-9DFE-A6271A852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991100"/>
            <a:ext cx="57597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">
            <a:solidFill>
              <a:srgbClr val="D6D9DC"/>
            </a:solidFill>
            <a:prstDash val="solid"/>
          </a:ln>
        </p:spPr>
      </p:sp>
      <p:sp>
        <p:nvSpPr>
          <p:cNvPr id="22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2FEB5582-B8E9-4ED1-99CD-4CEED218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14925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84106976-F389-4AC2-9AEE-E5CEBE488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0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3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645B36CA-0A7B-4EA2-B662-CA97E005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1054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원본 선택</a:t>
            </a:r>
          </a:p>
        </p:txBody>
      </p:sp>
      <p:sp>
        <p:nvSpPr>
          <p:cNvPr id="25" name="body">
            <a:extLst xmlns:a="http://schemas.openxmlformats.org/drawingml/2006/main">
              <a:ext uri="{FF2B5EF4-FFF2-40B4-BE49-F238E27FC236}">
                <a16:creationId xmlns:a16="http://schemas.microsoft.com/office/drawing/2014/main" id="{FDC465A7-ABBD-44EA-A673-A80C97CC4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124450"/>
            <a:ext cx="1524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공동 협의</a:t>
            </a:r>
          </a:p>
        </p:txBody>
      </p:sp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E6700689-D408-4993-B5C1-FB40A7AFE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495925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캐릭터·로고·적용 방식</a:t>
            </a:r>
          </a:p>
        </p:txBody>
      </p:sp>
      <p:sp>
        <p:nvSpPr>
          <p:cNvPr id="27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17423B02-A1AB-40DD-8C6D-B5929D2C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857875"/>
            <a:ext cx="57597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">
            <a:solidFill>
              <a:srgbClr val="D6D9DC"/>
            </a:solidFill>
            <a:prstDash val="solid"/>
          </a:ln>
        </p:spPr>
      </p:sp>
      <p:sp>
        <p:nvSpPr>
          <p:cNvPr id="28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AF203A3E-9D27-482E-90B9-B525617EF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81700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29" name="body">
            <a:extLst xmlns:a="http://schemas.openxmlformats.org/drawingml/2006/main">
              <a:ext uri="{FF2B5EF4-FFF2-40B4-BE49-F238E27FC236}">
                <a16:creationId xmlns:a16="http://schemas.microsoft.com/office/drawing/2014/main" id="{D7B1625F-5443-47A1-8B65-4876792C2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10275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4</a:t>
            </a:r>
          </a:p>
        </p:txBody>
      </p:sp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E5B4514E-6DA9-4E82-847C-E029175C8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9721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도안과 사양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0553BA5D-8CDF-48EF-99BD-4F22329C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991225"/>
            <a:ext cx="1524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제조사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8E430F75-1741-42DC-A593-C1712BF8E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63627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표시 위치·크기·공정</a:t>
            </a:r>
          </a:p>
        </p:txBody>
      </p:sp>
      <p:sp>
        <p:nvSpPr>
          <p:cNvPr id="3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0EE4C90-6EC2-4950-B361-C22FA5433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6724650"/>
            <a:ext cx="57597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">
            <a:solidFill>
              <a:srgbClr val="D6D9DC"/>
            </a:solidFill>
            <a:prstDash val="solid"/>
          </a:ln>
        </p:spPr>
      </p:sp>
      <p:sp>
        <p:nvSpPr>
          <p:cNvPr id="34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505A8B70-47B6-48A0-BFBE-1D977E37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48475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EEAB9DA7-82E9-4D0A-8F5B-B0CC15ED6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77050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5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29EAB70B-F00C-4890-B6DC-77888D85E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68389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샘플 제작</a:t>
            </a:r>
          </a:p>
        </p:txBody>
      </p:sp>
      <p:sp>
        <p:nvSpPr>
          <p:cNvPr id="37" name="body">
            <a:extLst xmlns:a="http://schemas.openxmlformats.org/drawingml/2006/main">
              <a:ext uri="{FF2B5EF4-FFF2-40B4-BE49-F238E27FC236}">
                <a16:creationId xmlns:a16="http://schemas.microsoft.com/office/drawing/2014/main" id="{AEB11C09-DE51-451F-8A20-CA35B9D33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6858000"/>
            <a:ext cx="1524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제조사</a:t>
            </a:r>
          </a:p>
        </p:txBody>
      </p:sp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119F9F19-773D-4984-9BEB-21E264D55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7229475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실제 소재와 가공 결과</a:t>
            </a:r>
          </a:p>
        </p:txBody>
      </p:sp>
      <p:sp>
        <p:nvSpPr>
          <p:cNvPr id="39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CD687A2C-0F77-4B71-94BD-36C760DB2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7591425"/>
            <a:ext cx="57597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">
            <a:solidFill>
              <a:srgbClr val="D6D9DC"/>
            </a:solidFill>
            <a:prstDash val="solid"/>
          </a:ln>
        </p:spPr>
      </p:sp>
      <p:sp>
        <p:nvSpPr>
          <p:cNvPr id="40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11F52632-F4D5-47B1-9D8B-8D37EE02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15250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D62B146B-7596-49AA-8F0E-B7725F55F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43825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6</a:t>
            </a:r>
          </a:p>
        </p:txBody>
      </p:sp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5A70BDD9-F74A-49EE-AD57-0B0EFE34B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770572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확인 사항 반영</a:t>
            </a:r>
          </a:p>
        </p:txBody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C603B6AA-6BC3-4410-998B-EAF78968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7724775"/>
            <a:ext cx="1524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공동 협의</a:t>
            </a:r>
          </a:p>
        </p:txBody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1245155E-1131-4ABB-9185-82B865A68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809625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수정 내용과 파일 버전</a:t>
            </a:r>
          </a:p>
        </p:txBody>
      </p:sp>
      <p:sp>
        <p:nvSpPr>
          <p:cNvPr id="4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495529F-CC79-4AE7-89A8-644F4497B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8458200"/>
            <a:ext cx="57597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">
            <a:solidFill>
              <a:srgbClr val="D6D9DC"/>
            </a:solidFill>
            <a:prstDash val="solid"/>
          </a:ln>
        </p:spPr>
      </p:sp>
      <p:sp>
        <p:nvSpPr>
          <p:cNvPr id="46" name="process-point">
            <a:extLst xmlns:a="http://schemas.openxmlformats.org/drawingml/2006/main">
              <a:ext uri="{FF2B5EF4-FFF2-40B4-BE49-F238E27FC236}">
                <a16:creationId xmlns:a16="http://schemas.microsoft.com/office/drawing/2014/main" id="{4D3EE711-954F-4BD6-A558-71D80386A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582025"/>
            <a:ext cx="257175" cy="2571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2C8E"/>
          </a:solidFill>
          <a:ln xmlns:a="http://schemas.openxmlformats.org/drawingml/2006/main" w="0">
            <a:noFill/>
          </a:ln>
        </p:spPr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3C5289B6-47AF-48C1-BB54-37008228B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610600"/>
            <a:ext cx="2571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1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7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3F9D8CFC-01AB-46CA-BAB4-14CA25C2C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85725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5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생산 조건 협의</a:t>
            </a:r>
          </a:p>
        </p:txBody>
      </p:sp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55CEA5BB-5320-4A39-90D3-B92729501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8591550"/>
            <a:ext cx="1524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0">
                <a:solidFill>
                  <a:srgbClr val="9C896B"/>
                </a:solidFill>
                <a:latin typeface="Noto Sans KR"/>
                <a:ea typeface="Noto Sans KR"/>
                <a:cs typeface="Noto Sans KR"/>
              </a:rPr>
              <a:t>공동 협의</a:t>
            </a:r>
          </a:p>
        </p:txBody>
      </p:sp>
      <p:sp>
        <p:nvSpPr>
          <p:cNvPr id="50" name="body">
            <a:extLst xmlns:a="http://schemas.openxmlformats.org/drawingml/2006/main">
              <a:ext uri="{FF2B5EF4-FFF2-40B4-BE49-F238E27FC236}">
                <a16:creationId xmlns:a16="http://schemas.microsoft.com/office/drawing/2014/main" id="{F2A1DF8F-2B20-48A0-9319-1D0F80169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8963025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수량·일정·역할의 범위</a:t>
            </a:r>
          </a:p>
        </p:txBody>
      </p:sp>
    </p:spTree>
    <p:extLst>
      <p:ext uri="{BB962C8B-B14F-4D97-AF65-F5344CB8AC3E}">
        <p14:creationId xmlns:p14="http://schemas.microsoft.com/office/powerpoint/2010/main" val="1179525128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4AAFB6BD-0FDB-4E49-B973-64F87D51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2E0AA15-52E4-48EC-88C6-34B4404E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DESIGN &amp; PRODUCTION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9BD5907B-C38A-4A79-9BB8-6DBAB16B0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1CB3A25-5F06-4FAA-B0CC-1A2C747A6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샘플에서 함께 확인할 품질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662CAF66-425C-4997-8C14-87FB908A2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16D7D67-1334-49AE-8506-91E2EE816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F94AB4D-A44C-478F-9958-FE59FDEBF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33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6E6DEDD5-6A95-4E82-838D-E3405A93C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로고와 캐릭터의 원형, 색과 표시 위치, 가공 품질과 사용 조건을 샘플에서 확인합니다. 수정 사항은 사진과 수치, 파일 버전으로 남겨 다음 샘플과 비교합니다.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06786F-B50C-4555-8B89-01DB77AC4D88}"/>
              </a:ext>
            </a:extLst>
          </p:cNvPr>
          <p:cNvGraphicFramePr/>
          <p:nvPr/>
        </p:nvGraphicFramePr>
        <p:xfrm>
          <a:off xmlns:a="http://schemas.openxmlformats.org/drawingml/2006/main" x="609600" y="3905250"/>
          <a:ext xmlns:a="http://schemas.openxmlformats.org/drawingml/2006/main" cx="6340800" cy="5048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4626300"/>
              </a:tblGrid>
              <a:tr h="721179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확인 항목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사진·수치·버전으로 남길 내용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</a:tr>
              <a:tr h="721179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원형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로고와 캐릭터가 원본과 같은가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1179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색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소재와 출력 조건에서 확인했는가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1179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크기와 위치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실제 도안과 샘플이 일치하는가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1179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소재와 가공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제품의 용도에 맞는가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1179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사용과 내구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필요한 항목을 확인했는가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1179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포장과 정보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제품 정보와 구성품이 맞는가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248678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F65BF9D0-EA01-403E-9A0B-160815AA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81B6F37-791B-475B-938D-682058F53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DESIGN &amp; PRODUCTION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C3D441B3-04F9-4DAC-A23C-6EC18704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B7338BD-8F13-4D43-B923-415910E95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제조사 제안에 필요한 정보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9CADE512-6365-4C86-B931-48AC4EA37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0574B53-1093-4EC3-8C73-18C124A9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0FDB9EB-D85B-44EE-A86D-9B0C6411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34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E972D1EC-BD5B-4E17-B34D-56E268AE0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제품군과 제조 역량, 제안하는 소재와 가공 방식, 희망하는 QLB 활용 범위를 알려주세요. 기존 제품 사진과 제작 가능한 규격을 함께 준비하면 제품과 캐릭터 조합을 더 구체적으로 검토할 수 있습니다.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692A2C-7E57-4B1E-9F4C-196F1564A8C1}"/>
              </a:ext>
            </a:extLst>
          </p:cNvPr>
          <p:cNvGraphicFramePr/>
          <p:nvPr/>
        </p:nvGraphicFramePr>
        <p:xfrm>
          <a:off xmlns:a="http://schemas.openxmlformats.org/drawingml/2006/main" x="609600" y="3857625"/>
          <a:ext xmlns:a="http://schemas.openxmlformats.org/drawingml/2006/main" cx="6340800" cy="5429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3959550"/>
              </a:tblGrid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제안 정보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기록 내용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</a:tr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업체와 담당자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/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제품군과 가능한 공정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/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제안 품목과 규격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/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희망 로고·캐릭터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/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예상 수량과 일정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/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75607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활용 범위와 참고 자료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/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091306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7FAD824C-AC8D-43F8-A8C8-1361956B1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4FBA4BA-67F9-4CFF-B945-ED439E78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   DESIGN &amp; PRODUCTION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3ED86CD7-BEC7-4F6E-AE19-1830B8E7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F809BF3-4ED9-449A-BC05-B4602B19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협의할 범위를 분명하게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0B436EF-F404-434F-B41E-EDD81FC48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18FE49E-5396-4777-B7F8-497ACDA62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E462B42-AF6D-40FB-9F08-779EA1D66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35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37FEF3EA-3E6A-4642-900F-CAD8F033E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3408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품목과 표장, 활용 매체와 지역, 기간과 제품 범위를 협의해 적용 조건을 정합니다. 샘플과 생산, 유통과 홍보에서 각자가 담당할 내용을 함께 기록합니다.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E148B0-E608-4D98-8313-19E6FA838ED1}"/>
              </a:ext>
            </a:extLst>
          </p:cNvPr>
          <p:cNvGraphicFramePr/>
          <p:nvPr/>
        </p:nvGraphicFramePr>
        <p:xfrm>
          <a:off xmlns:a="http://schemas.openxmlformats.org/drawingml/2006/main" x="609600" y="4048125"/>
          <a:ext xmlns:a="http://schemas.openxmlformats.org/drawingml/2006/main" cx="6340800" cy="4286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70400"/>
                <a:gridCol w="3170400"/>
              </a:tblGrid>
              <a:tr h="714375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QLB 측 협의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1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제조사 측 제안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T w="4286">
                      <a:solidFill>
                        <a:srgbClr val="D6D9DC"/>
                      </a:solidFill>
                      <a:prstDash val="solid"/>
                    </a:lnT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0EEE8"/>
                    </a:solidFill>
                  </a:tcPr>
                </a:tc>
              </a:tr>
              <a:tr h="714375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원본과 브랜드 기준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소재와 제품 구조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품목과 표장 활용 범위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실제 제작 가능한 품목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캐릭터와 적용 방식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가공 방식과 규격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샘플의 브랜드 표현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공정과 제품 품질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홍보와 활용 매체</a:t>
                      </a:r>
                    </a:p>
                  </a:txBody>
                  <a:tcPr marL="91440" marR="91440" marT="45720" marB="45720" anchor="ctr">
                    <a:lnL w="4286">
                      <a:solidFill>
                        <a:srgbClr val="D6D9DC"/>
                      </a:solidFill>
                      <a:prstDash val="solid"/>
                    </a:lnL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>
                        <a:lnSpc>
                          <a:spcPct val="140000"/>
                        </a:lnSpc>
                        <a:buNone/>
                      </a:pPr>
                      <a:r>
                        <a:rPr sz="1050" b="0">
                          <a:solidFill>
                            <a:srgbClr val="1B2026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수량과 생산 일정</a:t>
                      </a:r>
                    </a:p>
                  </a:txBody>
                  <a:tcPr marL="91440" marR="91440" marT="45720" marB="45720" anchor="ctr">
                    <a:lnR w="4286">
                      <a:solidFill>
                        <a:srgbClr val="D6D9DC"/>
                      </a:solidFill>
                      <a:prstDash val="solid"/>
                    </a:lnR>
                    <a:lnB w="4286">
                      <a:solidFill>
                        <a:srgbClr val="D6D9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08E47BDF-10B0-44CF-A82D-7FEB053ED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91600"/>
            <a:ext cx="6340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품목·지역·기간·매체와 각자의 역할을 협의해 적용 조건을 정합니다.</a:t>
            </a:r>
          </a:p>
        </p:txBody>
      </p:sp>
    </p:spTree>
    <p:extLst>
      <p:ext uri="{BB962C8B-B14F-4D97-AF65-F5344CB8AC3E}">
        <p14:creationId xmlns:p14="http://schemas.microsoft.com/office/powerpoint/2010/main" val="172220080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1EF531DF-ED0F-4B6F-839D-894B1DF6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F0DDD46-B033-4D5A-8991-014F1CCB1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05   REGISTRATION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1D949D4-9EFE-46B0-A135-24F2DF648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8933413-EB9F-47F1-9BF3-F3FBDA8C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상표등록증 40-1914988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DC0F9965-7DCD-4427-8B2C-37C8D2E5A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F77A493E-3A07-40D1-A41A-557B0DF8F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C93858C-A443-438B-AA60-9F17AC896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36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78B8108F-69F6-4168-A322-8F6982FB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6340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지정상품·서비스 기재 항목 1,054개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E015C9-0D79-4333-AE53-0DA363C492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24cee06ae64b42"/>
          <a:stretch xmlns:a="http://schemas.openxmlformats.org/drawingml/2006/main"/>
        </p:blipFill>
        <p:spPr>
          <a:xfrm xmlns:a="http://schemas.openxmlformats.org/drawingml/2006/main">
            <a:off x="1334574" y="2743200"/>
            <a:ext cx="4903227" cy="69342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43413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A3FD5B29-BF4B-46A6-B3D6-3CA0BBC2D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C9D7C61-8A11-4074-9E3A-8FB826709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05   REGISTRATION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1BDE8D2-4023-480C-BC94-6321E5425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256E627-7707-42A8-A7C5-733F571F3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상표등록증 40-1914989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28C88898-C383-4B6C-9FFF-2FF2E8C6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41C6F7E2-03A4-4C3B-B79F-EA981187D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B92CDCF-A342-4E11-83F3-180CADC80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37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1C055B26-23AF-4908-A516-5D97EE29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6340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지정상품·서비스 기재 항목 933개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AD03A0-12A8-4F81-AAF9-A69570CFCA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0e3da7a7eb4b9f"/>
          <a:stretch xmlns:a="http://schemas.openxmlformats.org/drawingml/2006/main"/>
        </p:blipFill>
        <p:spPr>
          <a:xfrm xmlns:a="http://schemas.openxmlformats.org/drawingml/2006/main">
            <a:off x="1333500" y="2748173"/>
            <a:ext cx="4905375" cy="692425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132241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4E60576C-AF88-42C7-BC4C-ED28E0CB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67FB6D0-83A9-4860-B6F8-19CC579C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05   REGISTRATION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470F1319-BA36-485F-A27A-4917C0CA0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8F23B7D-3B05-48DE-9E19-31C42D995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상표등록증 40-1914990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88D582C1-BDD2-4FC9-856E-8CFD50C56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F0751096-2B1D-4E24-9033-DC452A5D9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0A2B398-AB19-4429-AC75-559192EE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38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7D00C376-7399-42B1-A601-23A55DA3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6340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지정상품·서비스 기재 항목 1,131개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B8F417-5C76-4474-8F67-C58582095D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ad987fb0674413"/>
          <a:stretch xmlns:a="http://schemas.openxmlformats.org/drawingml/2006/main"/>
        </p:blipFill>
        <p:spPr>
          <a:xfrm xmlns:a="http://schemas.openxmlformats.org/drawingml/2006/main">
            <a:off x="1333500" y="2757119"/>
            <a:ext cx="4905375" cy="69063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22153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47C609C6-40D9-4AA1-9010-F647421E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1F21E3D-F5AF-4A50-AE24-4DDA6AE8C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05   REGISTRATION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9BCE0F7C-D565-4374-AA9B-AD330075F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2E9DFA9-3E67-4B85-8B6F-73CD9DDEF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함께 만들 제품을 제안해 주세요</a:t>
            </a:r>
          </a:p>
        </p:txBody>
      </p:sp>
      <p:sp>
        <p:nvSpPr>
          <p:cNvPr id="5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51E01707-87F2-4D7D-B0AF-1FFAF6A22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BFC86D8-9222-4CB5-8BB2-4AD04999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DA511C8-60A1-4811-9A91-CCFA303A2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39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DD307441-15DD-46B3-906B-E2FAE714F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6340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2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귀사의 제품과 QLB가 만날 수 있는 방식을 함께 검토하겠습니다.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FB729A-8703-4D27-84D2-61FB4AF5D7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f074b86f534715"/>
          <a:stretch xmlns:a="http://schemas.openxmlformats.org/drawingml/2006/main"/>
        </p:blipFill>
        <p:spPr>
          <a:xfrm xmlns:a="http://schemas.openxmlformats.org/drawingml/2006/main">
            <a:off x="609600" y="4432864"/>
            <a:ext cx="3524250" cy="1021223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BA02050C-4D21-4DFB-B1B7-302367D76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48500"/>
            <a:ext cx="6340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2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제안 제품군, 적용을 원하는 캐릭터와 로고,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2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제작 가능한 소재와 공정을 준비해 주세요.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283575DC-C9F1-4690-89AE-92D0B42F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63050"/>
            <a:ext cx="634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60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1600" b="1">
                <a:solidFill>
                  <a:srgbClr val="0E2C8E"/>
                </a:solidFill>
                <a:latin typeface="Noto Sans KR"/>
                <a:ea typeface="Noto Sans KR"/>
                <a:cs typeface="Noto Sans KR"/>
                <a:hlinkClick xmlns:r="http://schemas.openxmlformats.org/officeDocument/2006/relationships" r:id="R899d911b5f2f4c87"/>
              </a:rPr>
              <a:t>www.qlbgame.com</a:t>
            </a:r>
          </a:p>
        </p:txBody>
      </p:sp>
    </p:spTree>
    <p:extLst>
      <p:ext uri="{BB962C8B-B14F-4D97-AF65-F5344CB8AC3E}">
        <p14:creationId xmlns:p14="http://schemas.microsoft.com/office/powerpoint/2010/main" val="1805967294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C43E57DC-EC43-4B59-B4C9-B4E1F67E1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CC1E992-3E77-4D0E-8E72-900B384FA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ANIMAL ENCYCLOPEDIA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E475852-898F-4608-AA3D-6372D524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CA51300-A2D9-4D8E-B3D2-D78DA56CC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동물 캐릭터 도감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4C529B5-2C20-497C-8380-C9D710019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28825"/>
            <a:ext cx="6340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001–010  /  원본 번호와 이름으로 선택</a:t>
            </a:r>
          </a:p>
        </p:txBody>
      </p:sp>
      <p:sp>
        <p:nvSpPr>
          <p:cNvPr id="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C3B2C09C-04F5-43A6-B668-823FC1901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A4298A1-4960-427E-8312-E8CDE4FC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7FB7A6E1-8E99-4B79-8869-B4E74D4A3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A01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A72FCE-DE45-491C-827C-B0B92F0901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f51053019b4a49"/>
          <a:stretch xmlns:a="http://schemas.openxmlformats.org/drawingml/2006/main"/>
        </p:blipFill>
        <p:spPr>
          <a:xfrm xmlns:a="http://schemas.openxmlformats.org/drawingml/2006/main">
            <a:off x="609600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54C93998-A1C2-4815-AA68-00ED9CD79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001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A33E5CF7-9FAB-42FB-B66A-05FC16CB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쥐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EDE7F65C-153F-405A-BC55-D2E5A170A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mouse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A7DE3F-6424-4935-9067-F56E740BC7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53290896314c7d"/>
          <a:stretch xmlns:a="http://schemas.openxmlformats.org/drawingml/2006/main"/>
        </p:blipFill>
        <p:spPr>
          <a:xfrm xmlns:a="http://schemas.openxmlformats.org/drawingml/2006/main">
            <a:off x="3914775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69B4BE09-8EA5-48E3-AEC7-D20B58AFA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002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5A5A317F-56C9-4646-8D33-4AFFECF6A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소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6B118668-E60E-4797-8B6F-159E4E91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bull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687E31-2A25-4AB8-875C-A2C9B91844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13ac256b8f49c5"/>
          <a:stretch xmlns:a="http://schemas.openxmlformats.org/drawingml/2006/main"/>
        </p:blipFill>
        <p:spPr>
          <a:xfrm xmlns:a="http://schemas.openxmlformats.org/drawingml/2006/main">
            <a:off x="609600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06EC5397-D82E-41A1-9B5C-7229B2C81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003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59798F10-C8BB-4E45-B15C-D89C6159B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호랑이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AA417E8D-8567-46DB-846A-AD0A7C9A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tiger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36EADB-3C37-411B-A346-584F570DA0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0d14e05f044915"/>
          <a:stretch xmlns:a="http://schemas.openxmlformats.org/drawingml/2006/main"/>
        </p:blipFill>
        <p:spPr>
          <a:xfrm xmlns:a="http://schemas.openxmlformats.org/drawingml/2006/main">
            <a:off x="3914775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D19C44FF-0C9D-4759-9C51-7345C6629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004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4E3ED6D6-C31C-4F25-845C-BB58EABCB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토끼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D96CEB98-10F8-4E2E-BA8D-600EFD3BB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rabbit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62F297-3BF6-4337-817C-546A1C2EAD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08bfcfd8014348"/>
          <a:stretch xmlns:a="http://schemas.openxmlformats.org/drawingml/2006/main"/>
        </p:blipFill>
        <p:spPr>
          <a:xfrm xmlns:a="http://schemas.openxmlformats.org/drawingml/2006/main">
            <a:off x="609600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2040B637-2E3B-4E1E-A354-528089C61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005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AF635608-687E-4983-8E79-DE6964C7B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용</a:t>
            </a:r>
          </a:p>
        </p:txBody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EF8DBE1B-12A1-4929-91FE-D6C4F4F2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dragon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C98284-3663-417F-9E36-35DC973172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781ef43ec94329"/>
          <a:stretch xmlns:a="http://schemas.openxmlformats.org/drawingml/2006/main"/>
        </p:blipFill>
        <p:spPr>
          <a:xfrm xmlns:a="http://schemas.openxmlformats.org/drawingml/2006/main">
            <a:off x="3914775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93351C09-09EB-4D83-91F7-E7BDF1CDC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006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4741B6F7-167F-42F0-986F-3F33DAE4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뱀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FF1E6E52-B87F-43A4-8F43-D4F931F37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snake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9CD7ED9-9CAF-4BCA-A13A-47B36414C5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5397b6e25846af"/>
          <a:stretch xmlns:a="http://schemas.openxmlformats.org/drawingml/2006/main"/>
        </p:blipFill>
        <p:spPr>
          <a:xfrm xmlns:a="http://schemas.openxmlformats.org/drawingml/2006/main">
            <a:off x="609600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823B5AD0-65D2-413B-9AF1-F5299160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007</a:t>
            </a:r>
          </a:p>
        </p:txBody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5137D253-F03F-4AB1-A32F-3371FF9B5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말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8F7E978A-BF48-4472-8ED9-17A5E7FEA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horse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F19D4AD-A05F-4654-A10A-21BC8EC2CA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89f4d195ec4768"/>
          <a:stretch xmlns:a="http://schemas.openxmlformats.org/drawingml/2006/main"/>
        </p:blipFill>
        <p:spPr>
          <a:xfrm xmlns:a="http://schemas.openxmlformats.org/drawingml/2006/main">
            <a:off x="3914775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4FC4E9A9-D995-49E6-97B0-2F4F2A7A2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008</a:t>
            </a:r>
          </a:p>
        </p:txBody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5CE5D975-740F-4B71-A785-C2CD8CACC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염소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8E55DCA9-850A-48CA-A249-5C7E0BF7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goat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EEBE76B-D979-4417-9CEA-3D66282172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76e7b8bfc44013"/>
          <a:stretch xmlns:a="http://schemas.openxmlformats.org/drawingml/2006/main"/>
        </p:blipFill>
        <p:spPr>
          <a:xfrm xmlns:a="http://schemas.openxmlformats.org/drawingml/2006/main">
            <a:off x="609600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384A8A6D-9A74-4175-94AF-9EC60307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009</a:t>
            </a:r>
          </a:p>
        </p:txBody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1E1F030C-DEB7-4E9A-9951-62C90D146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원숭이</a:t>
            </a:r>
          </a:p>
        </p:txBody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E222A15B-C1E5-4F6D-8F65-81458E80E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monkey</a:t>
            </a:r>
          </a:p>
        </p:txBody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6AF8C0D-6022-42FF-8FB9-34EACFC00F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49584430364b45"/>
          <a:stretch xmlns:a="http://schemas.openxmlformats.org/drawingml/2006/main"/>
        </p:blipFill>
        <p:spPr>
          <a:xfrm xmlns:a="http://schemas.openxmlformats.org/drawingml/2006/main">
            <a:off x="3914775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6" name="body">
            <a:extLst xmlns:a="http://schemas.openxmlformats.org/drawingml/2006/main">
              <a:ext uri="{FF2B5EF4-FFF2-40B4-BE49-F238E27FC236}">
                <a16:creationId xmlns:a16="http://schemas.microsoft.com/office/drawing/2014/main" id="{7D8E4EE2-208B-47FE-ACD8-CA5819F64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010</a:t>
            </a:r>
          </a:p>
        </p:txBody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8953F297-1AA1-4B14-ABC5-E9D0F8471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닭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68CB0DE1-3946-4DB8-A9AC-87C61EB02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chicken</a:t>
            </a:r>
          </a:p>
        </p:txBody>
      </p:sp>
    </p:spTree>
    <p:extLst>
      <p:ext uri="{BB962C8B-B14F-4D97-AF65-F5344CB8AC3E}">
        <p14:creationId xmlns:p14="http://schemas.microsoft.com/office/powerpoint/2010/main" val="147955547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58221AD2-FDE8-4710-B17B-5880B5359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1C6A2FD-948D-4162-8BF6-5FBCC4B2E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ANIMAL ENCYCLOPEDIA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1D281F5C-8262-49F3-B332-723FDE5BE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3B14E3F-D575-4AC0-8023-3D099110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동물 캐릭터 도감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0F3B3CC-5C29-4CB6-B7B5-ED145678F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28825"/>
            <a:ext cx="6340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011–020  /  원본 번호와 이름으로 선택</a:t>
            </a:r>
          </a:p>
        </p:txBody>
      </p:sp>
      <p:sp>
        <p:nvSpPr>
          <p:cNvPr id="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C5B96C8D-5AEF-48D4-9313-8A059E348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2A43E32-7DF7-422F-A2DC-80FA66F2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E2C46D33-7400-4300-AE28-3094DDC1C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A02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E8A363-94BD-4A40-A4F0-6058846127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309dc534fb456e"/>
          <a:stretch xmlns:a="http://schemas.openxmlformats.org/drawingml/2006/main"/>
        </p:blipFill>
        <p:spPr>
          <a:xfrm xmlns:a="http://schemas.openxmlformats.org/drawingml/2006/main">
            <a:off x="609600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9986E127-1E08-43A0-B3F5-6F34E6FF2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011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7EB5F33C-7636-40EB-8B9B-686416854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개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86E6D182-2CDA-409D-A314-BC9E61156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dog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A13E57-658E-4045-9312-0C8A98CBF7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344da299144e20"/>
          <a:stretch xmlns:a="http://schemas.openxmlformats.org/drawingml/2006/main"/>
        </p:blipFill>
        <p:spPr>
          <a:xfrm xmlns:a="http://schemas.openxmlformats.org/drawingml/2006/main">
            <a:off x="3914775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6E0754D9-D989-4E41-81C4-F96C0E9E1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012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47FDF5B7-40D8-445F-ACD8-E6801B7EA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돼지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98E1267E-3B5C-4DFC-B300-281765EC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pig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5B3744-65CA-41DF-AAD9-C80E5DC0C5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18a3932ac34bde"/>
          <a:stretch xmlns:a="http://schemas.openxmlformats.org/drawingml/2006/main"/>
        </p:blipFill>
        <p:spPr>
          <a:xfrm xmlns:a="http://schemas.openxmlformats.org/drawingml/2006/main">
            <a:off x="609600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BD82938F-FDB1-49E5-BD76-F0FF391E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013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57C9BEC7-D9C3-4914-A7BA-91DC0D35F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고양이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EE8FD08E-FE46-4ABC-936C-A3CE2059A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cat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01734D-343F-4497-993B-5D4A42BEBD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ee623ef48b41b2"/>
          <a:stretch xmlns:a="http://schemas.openxmlformats.org/drawingml/2006/main"/>
        </p:blipFill>
        <p:spPr>
          <a:xfrm xmlns:a="http://schemas.openxmlformats.org/drawingml/2006/main">
            <a:off x="3914775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9FF880F8-28AF-4750-9D3A-4C74710F5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014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AF313155-1FA9-4548-B1DA-F7E89C92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햄스터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FF2A2C32-EFFF-48A9-A805-A124E23D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hamster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2D4FC0-5691-4FA4-9035-9CFF597FF7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905f5d2277410c"/>
          <a:stretch xmlns:a="http://schemas.openxmlformats.org/drawingml/2006/main"/>
        </p:blipFill>
        <p:spPr>
          <a:xfrm xmlns:a="http://schemas.openxmlformats.org/drawingml/2006/main">
            <a:off x="609600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278D686B-03C5-475B-9DCE-744FFCD96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015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DDC4FEFB-18F4-4615-AB9A-CAC277D4C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기니피그</a:t>
            </a:r>
          </a:p>
        </p:txBody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EE369E16-3C5B-4A4F-A74D-A9F0DFC21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guinea pig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0E413FF-C51E-4B85-975A-3C9FF50167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1fd684a65b42b8"/>
          <a:stretch xmlns:a="http://schemas.openxmlformats.org/drawingml/2006/main"/>
        </p:blipFill>
        <p:spPr>
          <a:xfrm xmlns:a="http://schemas.openxmlformats.org/drawingml/2006/main">
            <a:off x="3914775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3B1D294B-141E-40CD-A6AB-5892693E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016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D3C00782-762A-43AF-AE47-B89A1BBE4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페럿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C8B67027-BCA4-4CE7-B092-0B446560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ferret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07D12F8-7107-4176-8192-548C0C8190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97684147c248ed"/>
          <a:stretch xmlns:a="http://schemas.openxmlformats.org/drawingml/2006/main"/>
        </p:blipFill>
        <p:spPr>
          <a:xfrm xmlns:a="http://schemas.openxmlformats.org/drawingml/2006/main">
            <a:off x="609600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E62AE741-3B78-4408-B836-F59992FFE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017</a:t>
            </a:r>
          </a:p>
        </p:txBody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FA719B84-4658-41EC-907C-65AE4A42F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오리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492954A4-75D6-4234-9350-79DDD9635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duck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FB83E63-1DFB-4581-A0D2-B734AB8B7B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0f773b99b14f5c"/>
          <a:stretch xmlns:a="http://schemas.openxmlformats.org/drawingml/2006/main"/>
        </p:blipFill>
        <p:spPr>
          <a:xfrm xmlns:a="http://schemas.openxmlformats.org/drawingml/2006/main">
            <a:off x="3914775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5141A124-58DB-4E60-9783-1B376E74C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018</a:t>
            </a:r>
          </a:p>
        </p:txBody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2680DC52-FFB3-4385-B6F2-6537BE768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거위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0B7AA22E-DF12-4C76-AE01-00E0CD7E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goose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4F532C5-BF51-411C-A5E9-BA1AD001F1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8714aca2cb4b3b"/>
          <a:stretch xmlns:a="http://schemas.openxmlformats.org/drawingml/2006/main"/>
        </p:blipFill>
        <p:spPr>
          <a:xfrm xmlns:a="http://schemas.openxmlformats.org/drawingml/2006/main">
            <a:off x="609600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0A6C666D-19A0-47CA-AA5E-A4A9BAED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019</a:t>
            </a:r>
          </a:p>
        </p:txBody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C1B2EFF7-B418-4E3C-9001-764E0FE9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젖소</a:t>
            </a:r>
          </a:p>
        </p:txBody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78FA6B30-912F-4E35-B1D1-665688FE3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cow</a:t>
            </a:r>
          </a:p>
        </p:txBody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A4D4B86-5BDE-4A92-8FA8-C3054D3963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0458124ee04d5c"/>
          <a:stretch xmlns:a="http://schemas.openxmlformats.org/drawingml/2006/main"/>
        </p:blipFill>
        <p:spPr>
          <a:xfrm xmlns:a="http://schemas.openxmlformats.org/drawingml/2006/main">
            <a:off x="3914775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6" name="body">
            <a:extLst xmlns:a="http://schemas.openxmlformats.org/drawingml/2006/main">
              <a:ext uri="{FF2B5EF4-FFF2-40B4-BE49-F238E27FC236}">
                <a16:creationId xmlns:a16="http://schemas.microsoft.com/office/drawing/2014/main" id="{5CD2D0BE-EA5D-46E4-A391-4D10557C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020</a:t>
            </a:r>
          </a:p>
        </p:txBody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E99E5651-9364-4A37-B3F4-F57A035B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당나귀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69B2FB65-4C29-4C3B-903D-5636E4B54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donkey</a:t>
            </a:r>
          </a:p>
        </p:txBody>
      </p:sp>
    </p:spTree>
    <p:extLst>
      <p:ext uri="{BB962C8B-B14F-4D97-AF65-F5344CB8AC3E}">
        <p14:creationId xmlns:p14="http://schemas.microsoft.com/office/powerpoint/2010/main" val="2071702672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E9C39F31-3A0B-4BBD-ACFD-14C99CB86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BE8BF15-8AA3-4F90-9DF2-65E66B6DF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ANIMAL ENCYCLOPEDIA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1FE2E06C-BEFA-44E9-8DD2-6722F1D56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4A72458-0C5A-4FCC-8B73-1E94E7FC1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동물 캐릭터 도감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2660745-1FCD-4723-9801-C89F9936C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28825"/>
            <a:ext cx="6340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021–030  /  원본 번호와 이름으로 선택</a:t>
            </a:r>
          </a:p>
        </p:txBody>
      </p:sp>
      <p:sp>
        <p:nvSpPr>
          <p:cNvPr id="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EF708E1D-90EF-413B-8CA8-76A835933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98C2465-779D-4E78-8BEC-FC301ADD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6021435B-EDD1-4532-AB7C-85C2A9925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A03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33B9FC-14F8-444C-BE05-807343596B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908c0b85ab419c"/>
          <a:stretch xmlns:a="http://schemas.openxmlformats.org/drawingml/2006/main"/>
        </p:blipFill>
        <p:spPr>
          <a:xfrm xmlns:a="http://schemas.openxmlformats.org/drawingml/2006/main">
            <a:off x="609600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870BBF51-1B0D-4F7C-A7ED-D93A6DF01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021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62AEA3E5-77B8-42A9-9257-97D1174AA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사슴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36464332-6F6A-4A92-9C01-D5A113653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deer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23C21D-9FE6-4CF4-AB86-D1DCE3FFFA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9fab3a89bd4b39"/>
          <a:stretch xmlns:a="http://schemas.openxmlformats.org/drawingml/2006/main"/>
        </p:blipFill>
        <p:spPr>
          <a:xfrm xmlns:a="http://schemas.openxmlformats.org/drawingml/2006/main">
            <a:off x="3914775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0C3838A4-C7C2-4834-9269-F58E37755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022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63FAF097-D050-475E-937A-9E97EC9EC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곰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4260FA68-C8F7-42CF-855D-C0ED268E3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bear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C1E100-4B22-49FF-A73F-0D3BECD75E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4135e6a2af438f"/>
          <a:stretch xmlns:a="http://schemas.openxmlformats.org/drawingml/2006/main"/>
        </p:blipFill>
        <p:spPr>
          <a:xfrm xmlns:a="http://schemas.openxmlformats.org/drawingml/2006/main">
            <a:off x="609600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C6AF662A-0F49-4EB5-9EBF-9356E635B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023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749E6C57-EE16-4983-86EF-F7D2D23B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늑대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9E2FF020-4B13-499F-B09A-51C26E6CC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wolf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7C975C-1F6F-4D51-B51C-99074ED298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f5f82259194e62"/>
          <a:stretch xmlns:a="http://schemas.openxmlformats.org/drawingml/2006/main"/>
        </p:blipFill>
        <p:spPr>
          <a:xfrm xmlns:a="http://schemas.openxmlformats.org/drawingml/2006/main">
            <a:off x="3914775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C32BC5E0-8969-4406-A96A-E086CFED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024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649ED64F-3D96-482F-8006-99CAD8788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여우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DA361009-0557-40B7-BDBC-3ECD728A3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fox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0CED6E-4378-4ADD-A9DC-9F3226D04B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1f9f094fb54b87"/>
          <a:stretch xmlns:a="http://schemas.openxmlformats.org/drawingml/2006/main"/>
        </p:blipFill>
        <p:spPr>
          <a:xfrm xmlns:a="http://schemas.openxmlformats.org/drawingml/2006/main">
            <a:off x="609600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711B94B5-308E-4EB9-ADE7-2D2159DE0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025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5E4A24C4-1724-4A63-8EA8-09431E494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너구리</a:t>
            </a:r>
          </a:p>
        </p:txBody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8B466372-2AF2-469F-9B39-615FADC1F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raccoon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AB6BBCE-8E1F-431F-8E91-F6CF52B4F5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39cb671e0d421c"/>
          <a:stretch xmlns:a="http://schemas.openxmlformats.org/drawingml/2006/main"/>
        </p:blipFill>
        <p:spPr>
          <a:xfrm xmlns:a="http://schemas.openxmlformats.org/drawingml/2006/main">
            <a:off x="3914775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12E9C6A7-7C95-497D-8111-5C29AF03B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026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B52F776C-8D3E-4199-8E23-078F265A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다람쥐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2AED6AE7-E3A1-4C3A-9975-EC2E52236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squirrel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63916C8-479D-4932-B752-F4A531F5EC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1b4c96bdfd4ead"/>
          <a:stretch xmlns:a="http://schemas.openxmlformats.org/drawingml/2006/main"/>
        </p:blipFill>
        <p:spPr>
          <a:xfrm xmlns:a="http://schemas.openxmlformats.org/drawingml/2006/main">
            <a:off x="609600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B18651F3-A020-4016-A4D2-2FFC1E9F1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027</a:t>
            </a:r>
          </a:p>
        </p:txBody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44C27B64-7CEB-492A-BBFA-D09A2075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청설모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816C186E-4EFA-4AE7-BE73-4927569FB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chipmunk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A7709EF-EA53-4DE1-9BAE-F8FAFAB53E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9c096d01af478b"/>
          <a:stretch xmlns:a="http://schemas.openxmlformats.org/drawingml/2006/main"/>
        </p:blipFill>
        <p:spPr>
          <a:xfrm xmlns:a="http://schemas.openxmlformats.org/drawingml/2006/main">
            <a:off x="3914775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06F58AC4-EB6A-461A-AD9C-C53CD6100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028</a:t>
            </a:r>
          </a:p>
        </p:txBody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9A203499-1830-47FE-AB47-9C65E7522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오소리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A4BC8C34-FC7D-4C5D-B6DD-0B2F28EE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badger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3BB83E9-16EF-43E3-A15A-BF00BEE148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6bda0496484805"/>
          <a:stretch xmlns:a="http://schemas.openxmlformats.org/drawingml/2006/main"/>
        </p:blipFill>
        <p:spPr>
          <a:xfrm xmlns:a="http://schemas.openxmlformats.org/drawingml/2006/main">
            <a:off x="609600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A005FFD3-9347-4868-A1EA-30BDD0BB0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029</a:t>
            </a:r>
          </a:p>
        </p:txBody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09C3E3ED-1F49-4F95-9859-10D12DD3F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멧돼지</a:t>
            </a:r>
          </a:p>
        </p:txBody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A4C93C40-CDA6-407F-9A9A-4D76E892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boar</a:t>
            </a:r>
          </a:p>
        </p:txBody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D83415A-BCDE-4005-A10B-A62C9AF804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70601bdadc4f54"/>
          <a:stretch xmlns:a="http://schemas.openxmlformats.org/drawingml/2006/main"/>
        </p:blipFill>
        <p:spPr>
          <a:xfrm xmlns:a="http://schemas.openxmlformats.org/drawingml/2006/main">
            <a:off x="3914775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6" name="body">
            <a:extLst xmlns:a="http://schemas.openxmlformats.org/drawingml/2006/main">
              <a:ext uri="{FF2B5EF4-FFF2-40B4-BE49-F238E27FC236}">
                <a16:creationId xmlns:a16="http://schemas.microsoft.com/office/drawing/2014/main" id="{4A83E7A5-29D2-489C-A92F-14AFE7DC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030</a:t>
            </a:r>
          </a:p>
        </p:txBody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ED9B791A-5A9F-4542-A002-CF49FB00A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고슴도치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7B01178C-0CEE-4E70-B62C-65BE33663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hedgehog</a:t>
            </a:r>
          </a:p>
        </p:txBody>
      </p:sp>
    </p:spTree>
    <p:extLst>
      <p:ext uri="{BB962C8B-B14F-4D97-AF65-F5344CB8AC3E}">
        <p14:creationId xmlns:p14="http://schemas.microsoft.com/office/powerpoint/2010/main" val="1559568638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162F6791-E3AA-4BAE-950F-F120F76F5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6149781-16B2-4AF6-9DC4-913D0909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ANIMAL ENCYCLOPEDIA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222B8FE6-ED8E-4057-816A-41599EB90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B557547-8E2A-4AD2-89F5-1EF539027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동물 캐릭터 도감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9A15DC2-45BA-4905-B3A2-80792E212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28825"/>
            <a:ext cx="6340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031–040  /  원본 번호와 이름으로 선택</a:t>
            </a:r>
          </a:p>
        </p:txBody>
      </p:sp>
      <p:sp>
        <p:nvSpPr>
          <p:cNvPr id="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BD53441-E6F7-4730-A57B-D1CBC821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B77BE51-D88E-4046-9212-2309A3CAA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871040AC-200A-4056-AA57-B75557EC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A04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626911-E8C2-4BE9-B0E9-A52520534F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c0043a80d84186"/>
          <a:stretch xmlns:a="http://schemas.openxmlformats.org/drawingml/2006/main"/>
        </p:blipFill>
        <p:spPr>
          <a:xfrm xmlns:a="http://schemas.openxmlformats.org/drawingml/2006/main">
            <a:off x="609600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635C4C3F-292F-4930-B8FD-A58697CC9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031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1D0235C8-3391-447F-94C8-A12C4ADA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박쥐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6E834213-D85E-41F6-863E-15FA177AB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bat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BBDDB8-04F6-440A-B9FC-09DEFBD755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d4ed01b1bc4d90"/>
          <a:stretch xmlns:a="http://schemas.openxmlformats.org/drawingml/2006/main"/>
        </p:blipFill>
        <p:spPr>
          <a:xfrm xmlns:a="http://schemas.openxmlformats.org/drawingml/2006/main">
            <a:off x="3914775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978AFED9-D182-4B9D-887D-B92CE6F13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032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BED78798-F3D6-4861-AF30-90DBD2E49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두더지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860B6E92-58BD-4282-8931-40886AFA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mole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B3BCB5-8CF3-4055-B926-868B56C2B4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07c7b4337f4f09"/>
          <a:stretch xmlns:a="http://schemas.openxmlformats.org/drawingml/2006/main"/>
        </p:blipFill>
        <p:spPr>
          <a:xfrm xmlns:a="http://schemas.openxmlformats.org/drawingml/2006/main">
            <a:off x="609600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31966CFD-3D40-4AB0-89F1-3FFFDE329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033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937CFA23-5E6D-497A-8B88-A0095873C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스컹크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C69D5F10-014C-46EA-826F-8E89A095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skunk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FE74EF-51B5-46DA-9A04-5D8F72B9F5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8295b5971a42b9"/>
          <a:stretch xmlns:a="http://schemas.openxmlformats.org/drawingml/2006/main"/>
        </p:blipFill>
        <p:spPr>
          <a:xfrm xmlns:a="http://schemas.openxmlformats.org/drawingml/2006/main">
            <a:off x="3914775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03F2C4DD-8D56-4EAA-A147-377FB0DE4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034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522A3AF2-599F-4EDA-ACB7-036F47D85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비버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900EE8E8-25A1-4A3E-8B23-CE3DAC46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beaver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78A4BB9-ABFB-430C-9E60-8E32508D97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21fded2d05495f"/>
          <a:stretch xmlns:a="http://schemas.openxmlformats.org/drawingml/2006/main"/>
        </p:blipFill>
        <p:spPr>
          <a:xfrm xmlns:a="http://schemas.openxmlformats.org/drawingml/2006/main">
            <a:off x="609600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16856ADF-F617-4F52-9A5E-6F66C5D4D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035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F9F2AE18-EFB4-4B65-B8A3-AD1F29E0C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수달</a:t>
            </a:r>
          </a:p>
        </p:txBody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85D56133-1F82-497F-88AF-1EA138D4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otter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9E356B5-B105-431D-90BB-299C0165DB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800926bc4a4f98"/>
          <a:stretch xmlns:a="http://schemas.openxmlformats.org/drawingml/2006/main"/>
        </p:blipFill>
        <p:spPr>
          <a:xfrm xmlns:a="http://schemas.openxmlformats.org/drawingml/2006/main">
            <a:off x="3914775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3D773A80-20A8-49A2-87A2-4FCC3B3EB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036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24885FD4-54C4-4069-B1B8-7D0456103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족제비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EA8467D2-C58B-4CBA-88EC-A2D49D9F3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weasel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8183E00-6159-4946-9298-D4669BEC7F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f77967f1fd4363"/>
          <a:stretch xmlns:a="http://schemas.openxmlformats.org/drawingml/2006/main"/>
        </p:blipFill>
        <p:spPr>
          <a:xfrm xmlns:a="http://schemas.openxmlformats.org/drawingml/2006/main">
            <a:off x="609600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55AB8E46-BDCE-4499-B62F-43D0C9018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037</a:t>
            </a:r>
          </a:p>
        </p:txBody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C9E85CF4-D62E-4FD0-B153-55B1D659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살쾡이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4FA2C460-6655-4F81-AFD4-7FCE93B02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lynx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18E54A4-BAA7-4B95-A44D-16EA00C3D9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f132b8513c4e77"/>
          <a:stretch xmlns:a="http://schemas.openxmlformats.org/drawingml/2006/main"/>
        </p:blipFill>
        <p:spPr>
          <a:xfrm xmlns:a="http://schemas.openxmlformats.org/drawingml/2006/main">
            <a:off x="3914775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129A6AF9-6B4A-4DAB-806D-0D9CE636F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038</a:t>
            </a:r>
          </a:p>
        </p:txBody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1C6A801A-630F-443E-9C17-2C6B5326D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순록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1EA7606C-E732-4362-91FF-01B4DA55E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reindeer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4B9DD0D-F34E-4EA5-B5AE-2612467320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3923546d684490"/>
          <a:stretch xmlns:a="http://schemas.openxmlformats.org/drawingml/2006/main"/>
        </p:blipFill>
        <p:spPr>
          <a:xfrm xmlns:a="http://schemas.openxmlformats.org/drawingml/2006/main">
            <a:off x="609600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392264A5-9E7D-45A3-BA20-F27DB991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039</a:t>
            </a:r>
          </a:p>
        </p:txBody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A0D51910-EAFC-46A8-9D7C-FF0AEBC8A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무스</a:t>
            </a:r>
          </a:p>
        </p:txBody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3495EA56-D02F-45BC-8C0D-5B1EAC73F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moose</a:t>
            </a:r>
          </a:p>
        </p:txBody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F5E07C6-8AAB-4610-AA68-774CE47374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8c24b71cc7452b"/>
          <a:stretch xmlns:a="http://schemas.openxmlformats.org/drawingml/2006/main"/>
        </p:blipFill>
        <p:spPr>
          <a:xfrm xmlns:a="http://schemas.openxmlformats.org/drawingml/2006/main">
            <a:off x="3914775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6" name="body">
            <a:extLst xmlns:a="http://schemas.openxmlformats.org/drawingml/2006/main">
              <a:ext uri="{FF2B5EF4-FFF2-40B4-BE49-F238E27FC236}">
                <a16:creationId xmlns:a16="http://schemas.microsoft.com/office/drawing/2014/main" id="{81D54FDF-2714-4314-BB8D-540AD22B3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040</a:t>
            </a:r>
          </a:p>
        </p:txBody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48AE48C1-1F23-47B1-92F2-14C7519D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들소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F73DD13A-1255-4F62-B113-38B2FCB5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bison</a:t>
            </a:r>
          </a:p>
        </p:txBody>
      </p:sp>
    </p:spTree>
    <p:extLst>
      <p:ext uri="{BB962C8B-B14F-4D97-AF65-F5344CB8AC3E}">
        <p14:creationId xmlns:p14="http://schemas.microsoft.com/office/powerpoint/2010/main" val="1052656433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7EDC6AD1-E66D-4C73-BA80-FFD71FC51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D0D43EE-A626-4A00-A89F-CAC7FB18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ANIMAL ENCYCLOPEDIA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E12B0424-7DAA-4723-981C-48D73C33E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457BC92-9AE4-4D26-8158-E7360B254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동물 캐릭터 도감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AB2DD20-D748-4A37-A82F-6FE83BE10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28825"/>
            <a:ext cx="6340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041–050  /  원본 번호와 이름으로 선택</a:t>
            </a:r>
          </a:p>
        </p:txBody>
      </p:sp>
      <p:sp>
        <p:nvSpPr>
          <p:cNvPr id="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7078BD59-1358-4C80-BF1C-1193A8A73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569BFF1-198E-4F71-8F3F-D4C63F36D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7873B809-5469-4871-8AF4-9119275C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A05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F2E0D8-C006-4C59-A4F2-69D2F79EFD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32877af2e640e9"/>
          <a:stretch xmlns:a="http://schemas.openxmlformats.org/drawingml/2006/main"/>
        </p:blipFill>
        <p:spPr>
          <a:xfrm xmlns:a="http://schemas.openxmlformats.org/drawingml/2006/main">
            <a:off x="609600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B41E58A2-CECF-4C3F-A318-512D8F05D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041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7D9E0D7D-B5C6-43C3-8B5A-3EFAB154B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사자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B7757552-DF1D-4E06-AF0E-E58EC634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lion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E67AA3-6566-4F79-B0AA-3806828150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542208867a4c4d"/>
          <a:stretch xmlns:a="http://schemas.openxmlformats.org/drawingml/2006/main"/>
        </p:blipFill>
        <p:spPr>
          <a:xfrm xmlns:a="http://schemas.openxmlformats.org/drawingml/2006/main">
            <a:off x="3914775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B6C03BAE-298C-4080-8020-87E39FA28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042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A0BEC988-61EB-4182-A277-5B2A39BC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코끼리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8CC95F9B-F6DA-461C-BC14-EBF447D88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elephant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A9368E-28C2-4602-B130-45E94E7601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f1c9b851334d9a"/>
          <a:stretch xmlns:a="http://schemas.openxmlformats.org/drawingml/2006/main"/>
        </p:blipFill>
        <p:spPr>
          <a:xfrm xmlns:a="http://schemas.openxmlformats.org/drawingml/2006/main">
            <a:off x="609600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5D1C2BD7-F53C-45F9-A42B-A00C44380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043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D4026BA2-87D7-4FA2-AB01-12339DEBB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기린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4B719979-10A2-42DF-92A9-7DDB361A2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giraffe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E2084B-5550-4CCB-B0C1-C773183FDF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82bbb08cd847b6"/>
          <a:stretch xmlns:a="http://schemas.openxmlformats.org/drawingml/2006/main"/>
        </p:blipFill>
        <p:spPr>
          <a:xfrm xmlns:a="http://schemas.openxmlformats.org/drawingml/2006/main">
            <a:off x="3914775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0D0D5671-D070-4C9B-8636-16AF48AEC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044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CC9D55FE-3E9E-425C-BE6B-00CE335D7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얼룩말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1B3ECE20-8250-4766-B7A8-937518F52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zebra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30C62C-8391-49EE-892E-E4463513B2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3aa278c9934c25"/>
          <a:stretch xmlns:a="http://schemas.openxmlformats.org/drawingml/2006/main"/>
        </p:blipFill>
        <p:spPr>
          <a:xfrm xmlns:a="http://schemas.openxmlformats.org/drawingml/2006/main">
            <a:off x="609600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10251719-32B3-4FE4-8A67-965C413DC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045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E89F2EDF-C677-4D2B-9023-CB140290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코뿔소</a:t>
            </a:r>
          </a:p>
        </p:txBody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1DEF6546-587F-48D0-B8AA-078209BFC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rhinoceros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A1719B-DA03-4851-BB28-BFF8CFA8E8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7b9806f25f4bb3"/>
          <a:stretch xmlns:a="http://schemas.openxmlformats.org/drawingml/2006/main"/>
        </p:blipFill>
        <p:spPr>
          <a:xfrm xmlns:a="http://schemas.openxmlformats.org/drawingml/2006/main">
            <a:off x="3914775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37071EF3-77AF-4268-8FE0-332AEAC95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046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DAA9219A-3480-4243-A48E-7EB310B6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하마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53155FE5-99BA-4F3E-8F95-418C8854B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hippopotamus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6B3BCD1-D23E-42D8-B0CC-05FB5A8A63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36f458676f45f7"/>
          <a:stretch xmlns:a="http://schemas.openxmlformats.org/drawingml/2006/main"/>
        </p:blipFill>
        <p:spPr>
          <a:xfrm xmlns:a="http://schemas.openxmlformats.org/drawingml/2006/main">
            <a:off x="609600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AC36BC2E-963A-471B-8E62-76F5810C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047</a:t>
            </a:r>
          </a:p>
        </p:txBody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C5304311-CF06-4C56-8B94-A5C3463BA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치타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92C5CA55-C0BD-4F34-8962-F595D78BD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cheetah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24D6F92-E113-45A1-8B4F-898B3E4255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0142dc4ac141f1"/>
          <a:stretch xmlns:a="http://schemas.openxmlformats.org/drawingml/2006/main"/>
        </p:blipFill>
        <p:spPr>
          <a:xfrm xmlns:a="http://schemas.openxmlformats.org/drawingml/2006/main">
            <a:off x="3914775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E5F14A42-4F44-4E9B-A958-EC4202145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048</a:t>
            </a:r>
          </a:p>
        </p:txBody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E751B2FA-A210-4349-80B0-464CF20CA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표범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855B20E4-5800-4C94-A510-3DB7D542C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leopard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C624318-64EA-4874-B7FD-E1DDB70573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1a6af34cad4182"/>
          <a:stretch xmlns:a="http://schemas.openxmlformats.org/drawingml/2006/main"/>
        </p:blipFill>
        <p:spPr>
          <a:xfrm xmlns:a="http://schemas.openxmlformats.org/drawingml/2006/main">
            <a:off x="609600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54DA62B0-998A-4F86-A0CA-2776F1CF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049</a:t>
            </a:r>
          </a:p>
        </p:txBody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98205781-5674-42DA-BDA2-343AC1BA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하이에나</a:t>
            </a:r>
          </a:p>
        </p:txBody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8B95D153-DCC1-4BCA-AC02-DA7E4ABC6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hyena</a:t>
            </a:r>
          </a:p>
        </p:txBody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9FC7B27-085D-4219-AA4C-F5EA9706B3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f315abf5874233"/>
          <a:stretch xmlns:a="http://schemas.openxmlformats.org/drawingml/2006/main"/>
        </p:blipFill>
        <p:spPr>
          <a:xfrm xmlns:a="http://schemas.openxmlformats.org/drawingml/2006/main">
            <a:off x="3914775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6" name="body">
            <a:extLst xmlns:a="http://schemas.openxmlformats.org/drawingml/2006/main">
              <a:ext uri="{FF2B5EF4-FFF2-40B4-BE49-F238E27FC236}">
                <a16:creationId xmlns:a16="http://schemas.microsoft.com/office/drawing/2014/main" id="{14C7F7F4-F5C1-48CC-8D8A-ACFA55B88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050</a:t>
            </a:r>
          </a:p>
        </p:txBody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99D7AD8A-3AB5-4F4E-862E-A5FE16EF7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캥거루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1D4770CC-5840-4AFC-9300-F764E3568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kangaroo</a:t>
            </a:r>
          </a:p>
        </p:txBody>
      </p:sp>
    </p:spTree>
    <p:extLst>
      <p:ext uri="{BB962C8B-B14F-4D97-AF65-F5344CB8AC3E}">
        <p14:creationId xmlns:p14="http://schemas.microsoft.com/office/powerpoint/2010/main" val="609377163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5FD15AF1-FD4A-4DD5-8AF5-10154BD94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FF57B88-D257-4791-AD8F-87D414FE5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ANIMAL ENCYCLOPEDIA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D88D7BE-4FA9-4711-8D5D-2811C875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3C008EE-34EC-4AF9-A64A-81CE6B9F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동물 캐릭터 도감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E0B7971-E8AB-40EE-A98F-712A343E5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28825"/>
            <a:ext cx="6340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051–060  /  원본 번호와 이름으로 선택</a:t>
            </a:r>
          </a:p>
        </p:txBody>
      </p:sp>
      <p:sp>
        <p:nvSpPr>
          <p:cNvPr id="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952A1EE9-5B54-4329-9E3E-558906E05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545F072-63B1-497A-8644-B0F898FC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79B813EE-D264-42B8-AD84-D699B1F27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A06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02FAC5-C653-4923-924B-758D35358F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949016d3a34e14"/>
          <a:stretch xmlns:a="http://schemas.openxmlformats.org/drawingml/2006/main"/>
        </p:blipFill>
        <p:spPr>
          <a:xfrm xmlns:a="http://schemas.openxmlformats.org/drawingml/2006/main">
            <a:off x="609600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668C7980-262E-43CE-9700-6A8D8509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051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44C7499F-5DE2-42DA-8342-F1CCC7B26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코알라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F2A4FD9D-678E-4818-ADB5-BC8268F63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koala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6B4D-38E2-4666-9ADB-3959F02B7A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9c5888b24942ee"/>
          <a:stretch xmlns:a="http://schemas.openxmlformats.org/drawingml/2006/main"/>
        </p:blipFill>
        <p:spPr>
          <a:xfrm xmlns:a="http://schemas.openxmlformats.org/drawingml/2006/main">
            <a:off x="3914775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2160A3EB-C9FF-40E2-92E4-67D564E11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052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067D796D-AE39-4B5A-A115-726DFDBEC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판다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F0780E93-EF61-4D5C-A918-DB34A0187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panda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275E98-20D6-450D-A3B0-C9F8819985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30cd90f0174eca"/>
          <a:stretch xmlns:a="http://schemas.openxmlformats.org/drawingml/2006/main"/>
        </p:blipFill>
        <p:spPr>
          <a:xfrm xmlns:a="http://schemas.openxmlformats.org/drawingml/2006/main">
            <a:off x="609600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17F91FC9-7959-4B43-A80B-97D778A6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053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08E2016C-4AB6-4EF6-9A39-420F9C020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랫서판다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84382788-5AFA-421C-8404-FD61B10B0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red panda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84894D-3912-413F-B56D-486045DF7A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291ed3a7b34691"/>
          <a:stretch xmlns:a="http://schemas.openxmlformats.org/drawingml/2006/main"/>
        </p:blipFill>
        <p:spPr>
          <a:xfrm xmlns:a="http://schemas.openxmlformats.org/drawingml/2006/main">
            <a:off x="3914775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F23D4A06-17FB-4A9D-810D-DC7F7220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054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AD2F8EDA-8B58-4D3C-BEE5-1AFFCEDF9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나무늘보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BD334576-AE60-4701-B3E2-06AD28191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sloth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860DDA-3458-45B3-83E0-E42153102B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8fd803c5174188"/>
          <a:stretch xmlns:a="http://schemas.openxmlformats.org/drawingml/2006/main"/>
        </p:blipFill>
        <p:spPr>
          <a:xfrm xmlns:a="http://schemas.openxmlformats.org/drawingml/2006/main">
            <a:off x="609600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06567888-F82E-4DDF-8AB2-E28F667E2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055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F7CDF70D-A185-444B-B360-6C7AB226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고릴라</a:t>
            </a:r>
          </a:p>
        </p:txBody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8921D613-3F64-4164-BC89-A7BF7B8EE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gorilla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0A88B25-AAEF-4C8F-B6E4-2D465C9160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a1f397b26b4cb3"/>
          <a:stretch xmlns:a="http://schemas.openxmlformats.org/drawingml/2006/main"/>
        </p:blipFill>
        <p:spPr>
          <a:xfrm xmlns:a="http://schemas.openxmlformats.org/drawingml/2006/main">
            <a:off x="3914775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F0136739-3D7D-401E-AFE6-491438C0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056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B7E0D335-DAEB-4504-AC28-1DA089B2C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침팬지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A8B9309F-BE30-4834-A1FD-E264FED35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chimpanzee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5191850-7337-4303-A32E-906C79A7FB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0462ca2a294263"/>
          <a:stretch xmlns:a="http://schemas.openxmlformats.org/drawingml/2006/main"/>
        </p:blipFill>
        <p:spPr>
          <a:xfrm xmlns:a="http://schemas.openxmlformats.org/drawingml/2006/main">
            <a:off x="609600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A39FBE12-8800-486A-952B-7A78DB15A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057</a:t>
            </a:r>
          </a:p>
        </p:txBody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4DC454AF-8D5E-4BDA-9708-58F4E0541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낙타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64ECEBD4-3FDC-4AF6-AF85-6CBB3901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camel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1C9283B-B551-44C0-82A4-D3FAF40E2E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aff33e2ffa4c13"/>
          <a:stretch xmlns:a="http://schemas.openxmlformats.org/drawingml/2006/main"/>
        </p:blipFill>
        <p:spPr>
          <a:xfrm xmlns:a="http://schemas.openxmlformats.org/drawingml/2006/main">
            <a:off x="3914775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EFB6F4CA-3A6F-4D22-A7DD-170680519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058</a:t>
            </a:r>
          </a:p>
        </p:txBody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436AA065-0B4B-4370-BA9D-2CE8C462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미어캣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21154F7F-9495-4935-98B1-8DEA6F0B7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meerkat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B525FE7-9770-4048-A01A-D2E8862B69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9c00fe68e5494c"/>
          <a:stretch xmlns:a="http://schemas.openxmlformats.org/drawingml/2006/main"/>
        </p:blipFill>
        <p:spPr>
          <a:xfrm xmlns:a="http://schemas.openxmlformats.org/drawingml/2006/main">
            <a:off x="609600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CA7B8F48-49E8-48D1-ACE1-71B8083E7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059</a:t>
            </a:r>
          </a:p>
        </p:txBody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CA0A2E1E-B735-447D-B780-0D60D4EE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이구아나</a:t>
            </a:r>
          </a:p>
        </p:txBody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D6724A45-FDDF-471F-B861-6A9A17B9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iguana</a:t>
            </a:r>
          </a:p>
        </p:txBody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D91821D-A1BB-48D8-9589-73F3F98F58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408a2e5f114e12"/>
          <a:stretch xmlns:a="http://schemas.openxmlformats.org/drawingml/2006/main"/>
        </p:blipFill>
        <p:spPr>
          <a:xfrm xmlns:a="http://schemas.openxmlformats.org/drawingml/2006/main">
            <a:off x="3914775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6" name="body">
            <a:extLst xmlns:a="http://schemas.openxmlformats.org/drawingml/2006/main">
              <a:ext uri="{FF2B5EF4-FFF2-40B4-BE49-F238E27FC236}">
                <a16:creationId xmlns:a16="http://schemas.microsoft.com/office/drawing/2014/main" id="{FB48B750-F13B-4D23-9B06-641B09A9D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060</a:t>
            </a:r>
          </a:p>
        </p:txBody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5904F701-27F9-4A9B-A4D1-D61535443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카멜레온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231555DB-0FBD-4925-B497-8E7CD44A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chameleon</a:t>
            </a:r>
          </a:p>
        </p:txBody>
      </p:sp>
    </p:spTree>
    <p:extLst>
      <p:ext uri="{BB962C8B-B14F-4D97-AF65-F5344CB8AC3E}">
        <p14:creationId xmlns:p14="http://schemas.microsoft.com/office/powerpoint/2010/main" val="419306243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61BAC8DC-22A2-420A-95D3-A533704B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A32F073-B46C-4A16-B38F-594C2FDD2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ANIMAL ENCYCLOPEDIA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60A06FB-98FC-42C0-AA49-7DB6510F9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B400650-01C0-445C-8B59-6113091D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동물 캐릭터 도감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AC07193-F15D-40B7-9D1E-0DEFFE5AE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28825"/>
            <a:ext cx="6340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061–070  /  원본 번호와 이름으로 선택</a:t>
            </a:r>
          </a:p>
        </p:txBody>
      </p:sp>
      <p:sp>
        <p:nvSpPr>
          <p:cNvPr id="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FD2C7497-F83F-458D-84A0-6BC9E00D5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1204F84-6E40-4577-91DD-D2E048838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2752B8A2-F1AF-40EA-9266-DFDB4E62F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A07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1FA3A0-CD49-4B2D-94A3-82C5B7EC8C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cad065764943e1"/>
          <a:stretch xmlns:a="http://schemas.openxmlformats.org/drawingml/2006/main"/>
        </p:blipFill>
        <p:spPr>
          <a:xfrm xmlns:a="http://schemas.openxmlformats.org/drawingml/2006/main">
            <a:off x="609600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7B014C5B-18F2-4BC2-97D5-23CC19F4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061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0B1869A9-252D-453B-87E8-94F869B8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고래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435510A4-3EF2-4A3D-A8CD-BDD59227E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whale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381BE1-9E25-4827-9301-189D4EEEF7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06de3b811e47fc"/>
          <a:stretch xmlns:a="http://schemas.openxmlformats.org/drawingml/2006/main"/>
        </p:blipFill>
        <p:spPr>
          <a:xfrm xmlns:a="http://schemas.openxmlformats.org/drawingml/2006/main">
            <a:off x="3914775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681AA23F-BDDD-4DF1-B7C5-4C998F27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062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0340D37D-292D-413E-8B41-F1A8CDB7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돌고래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9ABA489A-99F2-4D4E-81A8-17704D3BC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dolphin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B151D8-ADA1-42A8-9C97-DEE62E0FB4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bd18f3c12f4d9a"/>
          <a:stretch xmlns:a="http://schemas.openxmlformats.org/drawingml/2006/main"/>
        </p:blipFill>
        <p:spPr>
          <a:xfrm xmlns:a="http://schemas.openxmlformats.org/drawingml/2006/main">
            <a:off x="609600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AD8D2F15-0ACE-4B30-B79C-DDE5881B5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063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6F7D4D01-4D3D-4261-996E-C433F9095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상어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2E35B7EF-62DA-4757-868B-C218DAF8B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shark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0B79BF-D67C-4516-B2A0-688DDC6AE7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0c2c437d994245"/>
          <a:stretch xmlns:a="http://schemas.openxmlformats.org/drawingml/2006/main"/>
        </p:blipFill>
        <p:spPr>
          <a:xfrm xmlns:a="http://schemas.openxmlformats.org/drawingml/2006/main">
            <a:off x="3914775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4965E603-7106-4C60-B5EC-06A171FA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064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B6BABF6F-0328-4435-8282-D8DCB2404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펭귄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F47C8EE4-006C-4760-9ECF-FEA7698CC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penguin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0A6253-ECF3-44DF-9D07-0BBA28BC6E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95aa2b2dd74742"/>
          <a:stretch xmlns:a="http://schemas.openxmlformats.org/drawingml/2006/main"/>
        </p:blipFill>
        <p:spPr>
          <a:xfrm xmlns:a="http://schemas.openxmlformats.org/drawingml/2006/main">
            <a:off x="609600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0735BFF3-6AFB-4D65-A5C0-F0B3DA9FB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065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FCCB1451-2BF1-4C21-B386-828ABBF90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물개</a:t>
            </a:r>
          </a:p>
        </p:txBody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61947578-57FC-4EC5-99E5-FABAE83D8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seal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171C70-733B-4FC9-B9EF-CC0DCA950D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f0ac270358483c"/>
          <a:stretch xmlns:a="http://schemas.openxmlformats.org/drawingml/2006/main"/>
        </p:blipFill>
        <p:spPr>
          <a:xfrm xmlns:a="http://schemas.openxmlformats.org/drawingml/2006/main">
            <a:off x="3914775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62ABA67F-BA93-45D2-9C7B-D7462813F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066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DD196711-5408-45BA-901B-0A5596FBC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바다사자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0DBB4E3E-776F-4511-9E5D-3286DB41F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sea lion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B4C53BF-655E-44AE-989E-F8DE72ADBD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979a768d9b49e8"/>
          <a:stretch xmlns:a="http://schemas.openxmlformats.org/drawingml/2006/main"/>
        </p:blipFill>
        <p:spPr>
          <a:xfrm xmlns:a="http://schemas.openxmlformats.org/drawingml/2006/main">
            <a:off x="609600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BED54340-CC1A-40A3-9A8B-D71B31D4C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067</a:t>
            </a:r>
          </a:p>
        </p:txBody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E169AB41-764E-4C5A-AD6A-1C627C8A2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바다거북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F6E8360C-B280-4CBC-8BA9-B78C13F5F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sea turtle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DDADC5F-79DC-496B-921B-657C5E3691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520aca060a45e0"/>
          <a:stretch xmlns:a="http://schemas.openxmlformats.org/drawingml/2006/main"/>
        </p:blipFill>
        <p:spPr>
          <a:xfrm xmlns:a="http://schemas.openxmlformats.org/drawingml/2006/main">
            <a:off x="3914775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50D9DD5D-6590-48C8-9509-1CD9C001C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068</a:t>
            </a:r>
          </a:p>
        </p:txBody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68C04F3E-3530-429F-916D-B0BD6FDF5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해달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CD1408A0-ADF1-4EF0-AEEB-A4AB56D2B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sea otter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4CC3DC8-6B2F-4227-BDD7-C7819E435B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21331308764fc9"/>
          <a:stretch xmlns:a="http://schemas.openxmlformats.org/drawingml/2006/main"/>
        </p:blipFill>
        <p:spPr>
          <a:xfrm xmlns:a="http://schemas.openxmlformats.org/drawingml/2006/main">
            <a:off x="609600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A7580942-DD0B-465B-B35E-67DD093F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069</a:t>
            </a:r>
          </a:p>
        </p:txBody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193B77A6-8CF0-4E72-BAA6-10A4F46B4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북극곰</a:t>
            </a:r>
          </a:p>
        </p:txBody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123D6258-B865-4882-B762-1412AE16C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polar bear</a:t>
            </a:r>
          </a:p>
        </p:txBody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56FE1E9-6AB0-4E64-9090-E0AF5C9DA1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c87742f8974f58"/>
          <a:stretch xmlns:a="http://schemas.openxmlformats.org/drawingml/2006/main"/>
        </p:blipFill>
        <p:spPr>
          <a:xfrm xmlns:a="http://schemas.openxmlformats.org/drawingml/2006/main">
            <a:off x="3914775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6" name="body">
            <a:extLst xmlns:a="http://schemas.openxmlformats.org/drawingml/2006/main">
              <a:ext uri="{FF2B5EF4-FFF2-40B4-BE49-F238E27FC236}">
                <a16:creationId xmlns:a16="http://schemas.microsoft.com/office/drawing/2014/main" id="{B8FD3A91-209C-4006-BDA8-3DC66D506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070</a:t>
            </a:r>
          </a:p>
        </p:txBody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05F70E3E-4674-4343-95F8-8E6AF6672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악어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794FD192-6F5F-43E5-85EA-ABF776662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crocodile</a:t>
            </a:r>
          </a:p>
        </p:txBody>
      </p:sp>
    </p:spTree>
    <p:extLst>
      <p:ext uri="{BB962C8B-B14F-4D97-AF65-F5344CB8AC3E}">
        <p14:creationId xmlns:p14="http://schemas.microsoft.com/office/powerpoint/2010/main" val="923872279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A9C511FA-2E0D-4766-9A14-EF394E107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44B60AF-23C5-40D5-B551-5F3A69DDA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ANIMAL ENCYCLOPEDIA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2EA7F3B-1737-43B7-A128-1A9801475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AF3A32D-DF0F-4A3C-9807-F1046851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동물 캐릭터 도감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13EB1F7-44EA-480A-BC8E-7B7FF9FE3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28825"/>
            <a:ext cx="6340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071–080  /  원본 번호와 이름으로 선택</a:t>
            </a:r>
          </a:p>
        </p:txBody>
      </p:sp>
      <p:sp>
        <p:nvSpPr>
          <p:cNvPr id="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34F8C6FC-8C16-4182-97E2-8A3D8040F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13823AB-4100-4114-B80A-F953A669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CB7ECC04-8F39-4F94-B805-8C8D3AD6F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A08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5BD0B7-B555-4873-BE8C-944AF16F02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16c0723647414d"/>
          <a:stretch xmlns:a="http://schemas.openxmlformats.org/drawingml/2006/main"/>
        </p:blipFill>
        <p:spPr>
          <a:xfrm xmlns:a="http://schemas.openxmlformats.org/drawingml/2006/main">
            <a:off x="609600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610C6EF8-E913-4911-AF49-25AE2E72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071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344F81D4-B69C-40A3-BA51-1139A51C2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개구리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10AB2426-8C00-4E23-9D60-520CAE6B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frog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2155CE-5C60-4D92-B29C-7753B5145B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346538656747d5"/>
          <a:stretch xmlns:a="http://schemas.openxmlformats.org/drawingml/2006/main"/>
        </p:blipFill>
        <p:spPr>
          <a:xfrm xmlns:a="http://schemas.openxmlformats.org/drawingml/2006/main">
            <a:off x="3914775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62BC0B79-BCDC-48DF-968E-1756DBB7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072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E9F3CF5E-90AA-4EA8-BEE4-E1A5A94C8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두꺼비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8609965F-F4EC-4A0C-AB37-2A8F057E7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toad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43A78C-50B5-49E1-8240-7F03C27F05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d6d1475ade45ac"/>
          <a:stretch xmlns:a="http://schemas.openxmlformats.org/drawingml/2006/main"/>
        </p:blipFill>
        <p:spPr>
          <a:xfrm xmlns:a="http://schemas.openxmlformats.org/drawingml/2006/main">
            <a:off x="609600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1ABE017-3C6F-4258-9590-A08947F67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073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2EB9957B-4ADB-4081-896A-95F3CDB2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문어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A159A93E-076C-4B68-BDEA-D7C14A938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octopus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15F0C2-8E4C-44EC-BEE3-4276764B25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3b8834dfb44c72"/>
          <a:stretch xmlns:a="http://schemas.openxmlformats.org/drawingml/2006/main"/>
        </p:blipFill>
        <p:spPr>
          <a:xfrm xmlns:a="http://schemas.openxmlformats.org/drawingml/2006/main">
            <a:off x="3914775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7E7FFA20-C5C5-4F49-BDFC-B306FC87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074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1744B0D4-1869-4AF3-8362-2B5F50556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오징어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0AF12EB8-6401-4532-B1F8-2F72D29C1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squid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AA8520-D20A-4E03-9089-955C6F9D55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1d954b850e46bd"/>
          <a:stretch xmlns:a="http://schemas.openxmlformats.org/drawingml/2006/main"/>
        </p:blipFill>
        <p:spPr>
          <a:xfrm xmlns:a="http://schemas.openxmlformats.org/drawingml/2006/main">
            <a:off x="609600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DD8FC423-8B50-40B3-AB2F-5DC1E06F3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075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8C2DCBDB-62C1-429E-903E-9917CD0E4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게</a:t>
            </a:r>
          </a:p>
        </p:txBody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8B38CF90-119D-4033-8D14-C0949F75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crab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73182D-5F68-4CCE-91B8-EFAAA191C5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22122070bd4af9"/>
          <a:stretch xmlns:a="http://schemas.openxmlformats.org/drawingml/2006/main"/>
        </p:blipFill>
        <p:spPr>
          <a:xfrm xmlns:a="http://schemas.openxmlformats.org/drawingml/2006/main">
            <a:off x="3914775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BBE5ABC9-F685-4997-8692-EA2A79F45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076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1BFC566B-25CF-4AEB-8124-761C36409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랍스터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2DA9049A-84BF-4E00-8637-ABC566204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lobster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F83A11B-F9C9-4701-8B00-B184507EEE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af1db933a04905"/>
          <a:stretch xmlns:a="http://schemas.openxmlformats.org/drawingml/2006/main"/>
        </p:blipFill>
        <p:spPr>
          <a:xfrm xmlns:a="http://schemas.openxmlformats.org/drawingml/2006/main">
            <a:off x="609600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02551D34-CDC7-4CB2-BDA0-CF04F8382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077</a:t>
            </a:r>
          </a:p>
        </p:txBody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004147EC-3D19-4029-950E-B37B7E55F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해마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A0966A0A-BC55-4EF5-9C2D-1D29C4820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seahorse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B7E86D1-AE6E-419E-9380-922382A0AD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bf85e3b4284fe0"/>
          <a:stretch xmlns:a="http://schemas.openxmlformats.org/drawingml/2006/main"/>
        </p:blipFill>
        <p:spPr>
          <a:xfrm xmlns:a="http://schemas.openxmlformats.org/drawingml/2006/main">
            <a:off x="3914775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C433B9F0-A329-42F2-8607-25BD5691F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078</a:t>
            </a:r>
          </a:p>
        </p:txBody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DB12034E-3C8E-4317-BFC4-CF3B36A78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해파리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1584AEEA-4ACE-440B-AAB7-CF4C6767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jellyfish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7BC125B-2840-44F4-BF63-E73EBAA558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3850f7ba264694"/>
          <a:stretch xmlns:a="http://schemas.openxmlformats.org/drawingml/2006/main"/>
        </p:blipFill>
        <p:spPr>
          <a:xfrm xmlns:a="http://schemas.openxmlformats.org/drawingml/2006/main">
            <a:off x="609600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51AB02AC-75F6-4A26-AD4D-393A083CA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079</a:t>
            </a:r>
          </a:p>
        </p:txBody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1E0D7EEF-93FD-4A70-8DD4-386BF28F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가오리</a:t>
            </a:r>
          </a:p>
        </p:txBody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3089BFE0-7366-4855-9560-C4C690BF8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stingray</a:t>
            </a:r>
          </a:p>
        </p:txBody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48CA173-F5E0-4E7B-8164-7717C4CB52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d3e17008c24aca"/>
          <a:stretch xmlns:a="http://schemas.openxmlformats.org/drawingml/2006/main"/>
        </p:blipFill>
        <p:spPr>
          <a:xfrm xmlns:a="http://schemas.openxmlformats.org/drawingml/2006/main">
            <a:off x="3914775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6" name="body">
            <a:extLst xmlns:a="http://schemas.openxmlformats.org/drawingml/2006/main">
              <a:ext uri="{FF2B5EF4-FFF2-40B4-BE49-F238E27FC236}">
                <a16:creationId xmlns:a16="http://schemas.microsoft.com/office/drawing/2014/main" id="{2235CD45-E6BF-471D-B918-B0B4D43CD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080</a:t>
            </a:r>
          </a:p>
        </p:txBody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9170FB34-AF51-400C-AD1F-B958982C4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불가사리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23B5A7D4-E230-4C8F-8DF6-51A394EE3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starfish</a:t>
            </a:r>
          </a:p>
        </p:txBody>
      </p:sp>
    </p:spTree>
    <p:extLst>
      <p:ext uri="{BB962C8B-B14F-4D97-AF65-F5344CB8AC3E}">
        <p14:creationId xmlns:p14="http://schemas.microsoft.com/office/powerpoint/2010/main" val="1045422882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A4881207-18D7-4744-B586-D8F037C8C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FD6238D-F1D9-4FA9-BB0D-07286D3C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ANIMAL ENCYCLOPEDIA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0952F848-F492-4D28-8C58-55A729EF6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B4C0084-B593-44EF-9328-1BEFAE0D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동물 캐릭터 도감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CE060F7-95B5-45A0-8485-E723F4F6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28825"/>
            <a:ext cx="6340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081–090  /  원본 번호와 이름으로 선택</a:t>
            </a:r>
          </a:p>
        </p:txBody>
      </p:sp>
      <p:sp>
        <p:nvSpPr>
          <p:cNvPr id="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C21E4D9E-F496-4B09-A5F4-F64C717DC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049E00F-095E-40B7-AA95-328191F18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4FD39042-FCAF-4547-8B33-970253CF3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A09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4BF4FA-17A9-4DCD-BD54-DD23F796C3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fe4dee21b4432c"/>
          <a:stretch xmlns:a="http://schemas.openxmlformats.org/drawingml/2006/main"/>
        </p:blipFill>
        <p:spPr>
          <a:xfrm xmlns:a="http://schemas.openxmlformats.org/drawingml/2006/main">
            <a:off x="609600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A7C3E894-D554-4DFC-91B5-24EFC461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081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C01558D3-4BA7-45FE-B505-0C88A43EE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독수리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6EF393D5-467D-4510-A20F-E23D00090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eagle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4D3C69-39BD-4220-9069-34D6B51AD2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ee618282fc49e9"/>
          <a:stretch xmlns:a="http://schemas.openxmlformats.org/drawingml/2006/main"/>
        </p:blipFill>
        <p:spPr>
          <a:xfrm xmlns:a="http://schemas.openxmlformats.org/drawingml/2006/main">
            <a:off x="3914775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93C6FB24-E9A7-4339-A369-85D456819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082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2624B9EB-C8F5-4008-8B88-D62102B2C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부엉이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AB3C94A7-A546-4794-8927-C9F5762CE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owl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E4BC81-C5EC-4942-90DC-405D0556FE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cd381829aa4979"/>
          <a:stretch xmlns:a="http://schemas.openxmlformats.org/drawingml/2006/main"/>
        </p:blipFill>
        <p:spPr>
          <a:xfrm xmlns:a="http://schemas.openxmlformats.org/drawingml/2006/main">
            <a:off x="609600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2AE9753C-524D-4A7B-8419-6881C969D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083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8DC4BA9A-C320-4A8D-BD42-AA2CD884B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매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F8751656-AC32-42B4-93C6-7B43C9F5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falcon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809B24-108E-4DA3-96EE-A3169C112E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2390589aa047ba"/>
          <a:stretch xmlns:a="http://schemas.openxmlformats.org/drawingml/2006/main"/>
        </p:blipFill>
        <p:spPr>
          <a:xfrm xmlns:a="http://schemas.openxmlformats.org/drawingml/2006/main">
            <a:off x="3914775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1B1EFDF3-3A36-4D8C-B175-B37F2FD8F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084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0517333F-AA4F-43C1-9BC1-75C4C504E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까마귀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04889AB0-0AB2-46FB-9D4C-E994CACB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crow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44CAE4-F5F2-44DD-8C39-0AD05909AF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86f6641b7b4f23"/>
          <a:stretch xmlns:a="http://schemas.openxmlformats.org/drawingml/2006/main"/>
        </p:blipFill>
        <p:spPr>
          <a:xfrm xmlns:a="http://schemas.openxmlformats.org/drawingml/2006/main">
            <a:off x="609600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3CE12E30-A8D5-473B-AF5E-01C9464C8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085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1A2DF5B6-7A10-424E-9CD6-71968D84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비둘기</a:t>
            </a:r>
          </a:p>
        </p:txBody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65EAB141-DC75-42CB-A969-AE7133441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pigeon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08BC400-48FA-4868-8116-4F0AD4EABF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c1cd71431e4168"/>
          <a:stretch xmlns:a="http://schemas.openxmlformats.org/drawingml/2006/main"/>
        </p:blipFill>
        <p:spPr>
          <a:xfrm xmlns:a="http://schemas.openxmlformats.org/drawingml/2006/main">
            <a:off x="3914775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B460006D-AB17-40F9-A119-7189EB9B8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086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D7C66867-6451-4C6C-92BF-00C415ADF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참새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E0131661-CBB5-48FE-BBD0-447A9D463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sparrow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37CC22E-485E-4C23-977C-ECA7EE5B2D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a1b1b802744b4b"/>
          <a:stretch xmlns:a="http://schemas.openxmlformats.org/drawingml/2006/main"/>
        </p:blipFill>
        <p:spPr>
          <a:xfrm xmlns:a="http://schemas.openxmlformats.org/drawingml/2006/main">
            <a:off x="609600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3E140831-8EAA-4171-91DC-B3E5093A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087</a:t>
            </a:r>
          </a:p>
        </p:txBody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6CAA1E9D-3911-4004-B2B1-EEF8EE82B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딱따구리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334F0EBC-0958-4993-A98C-810DB1862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woodpecker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5FB2C27-B81C-40FD-9E2E-C01F5AB112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ad822880c64648"/>
          <a:stretch xmlns:a="http://schemas.openxmlformats.org/drawingml/2006/main"/>
        </p:blipFill>
        <p:spPr>
          <a:xfrm xmlns:a="http://schemas.openxmlformats.org/drawingml/2006/main">
            <a:off x="3914775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913D45B7-251D-47BC-940B-42B8A3860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088</a:t>
            </a:r>
          </a:p>
        </p:txBody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FDC8958A-FFB6-48D1-93E1-13CC0F8A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홍학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1D04273D-6D46-42CF-BD31-767D9AF4B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flamingo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3BF5D65-1166-4154-9111-8F39955621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30daf8f88141dc"/>
          <a:stretch xmlns:a="http://schemas.openxmlformats.org/drawingml/2006/main"/>
        </p:blipFill>
        <p:spPr>
          <a:xfrm xmlns:a="http://schemas.openxmlformats.org/drawingml/2006/main">
            <a:off x="609600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D977D0F5-D1BE-49FF-A667-E1C52013C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089</a:t>
            </a:r>
          </a:p>
        </p:txBody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B8B81973-9952-436B-B170-51E1282BC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백조</a:t>
            </a:r>
          </a:p>
        </p:txBody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B1F84810-19E4-4A1B-BF0D-6A71D898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swan</a:t>
            </a:r>
          </a:p>
        </p:txBody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3C907B3-70DE-4B7D-BA08-F58A7B7C34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107c4b2832401b"/>
          <a:stretch xmlns:a="http://schemas.openxmlformats.org/drawingml/2006/main"/>
        </p:blipFill>
        <p:spPr>
          <a:xfrm xmlns:a="http://schemas.openxmlformats.org/drawingml/2006/main">
            <a:off x="3914775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6" name="body">
            <a:extLst xmlns:a="http://schemas.openxmlformats.org/drawingml/2006/main">
              <a:ext uri="{FF2B5EF4-FFF2-40B4-BE49-F238E27FC236}">
                <a16:creationId xmlns:a16="http://schemas.microsoft.com/office/drawing/2014/main" id="{537BB8E8-8B5C-4830-ADFE-E043E873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090</a:t>
            </a:r>
          </a:p>
        </p:txBody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5C2500A2-446A-49BA-B77E-43AD7FEB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펠리컨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ED532D6F-7C07-4ECD-9F32-7BC3C6C7B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pelican</a:t>
            </a:r>
          </a:p>
        </p:txBody>
      </p:sp>
    </p:spTree>
    <p:extLst>
      <p:ext uri="{BB962C8B-B14F-4D97-AF65-F5344CB8AC3E}">
        <p14:creationId xmlns:p14="http://schemas.microsoft.com/office/powerpoint/2010/main" val="1782432709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BC705C28-ADF7-4AD3-BCC6-ECAB3CB41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952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50" b="1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QLB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976C4CA-7020-4A9D-A50D-B4645296A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0050"/>
            <a:ext cx="5388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06   ANIMAL ENCYCLOPEDIA</a:t>
            </a:r>
          </a:p>
        </p:txBody>
      </p:sp>
      <p:sp>
        <p:nvSpPr>
          <p:cNvPr id="3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DD944C10-9A96-46C8-AD51-297A9880D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342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9C896B"/>
            </a:solidFill>
            <a:prstDash val="solid"/>
          </a:ln>
        </p:spPr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A049B15-7F2A-4DA2-BA56-4AD59CC77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6340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defRPr>
            </a:pPr>
            <a:r>
              <a:rPr sz="2100" b="1">
                <a:solidFill>
                  <a:srgbClr val="1B2026"/>
                </a:solidFill>
                <a:latin typeface="Noto Serif KR"/>
                <a:ea typeface="Noto Serif KR"/>
                <a:cs typeface="Noto Serif KR"/>
              </a:rPr>
              <a:t>동물 캐릭터 도감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7A9A753-596E-4A8D-A19D-E93781D7C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28825"/>
            <a:ext cx="6340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091–100  /  원본 번호와 이름으로 선택</a:t>
            </a:r>
          </a:p>
        </p:txBody>
      </p:sp>
      <p:sp>
        <p:nvSpPr>
          <p:cNvPr id="6" name="editorial-rule">
            <a:extLst xmlns:a="http://schemas.openxmlformats.org/drawingml/2006/main">
              <a:ext uri="{FF2B5EF4-FFF2-40B4-BE49-F238E27FC236}">
                <a16:creationId xmlns:a16="http://schemas.microsoft.com/office/drawing/2014/main" id="{ACFCE057-C4A1-4D73-903E-EC13AAA5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25250"/>
            <a:ext cx="634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3">
            <a:solidFill>
              <a:srgbClr val="D6D9DC"/>
            </a:solidFill>
            <a:prstDash val="solid"/>
          </a:ln>
        </p:spPr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81C6FE9-5857-4B2D-A854-C5D1949F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443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7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QLB   /   PARTNERSHIP &amp; MANUFACTURING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8005F093-DC54-4B53-8D2E-21C6B2188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3650" y="10225275"/>
            <a:ext cx="666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r">
              <a:lnSpc>
                <a:spcPct val="150000"/>
              </a:lnSpc>
              <a:buNone/>
              <a:def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A10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EB311E-5045-4309-ACA8-8D709B066B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6d47d60ee8428f"/>
          <a:stretch xmlns:a="http://schemas.openxmlformats.org/drawingml/2006/main"/>
        </p:blipFill>
        <p:spPr>
          <a:xfrm xmlns:a="http://schemas.openxmlformats.org/drawingml/2006/main">
            <a:off x="609600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DC96E781-C81A-4894-95F4-506765D58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091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4BA880A8-AF70-4642-9522-D04C278A8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앵무새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9ADFE0E7-E3EF-4318-893A-050A4C89B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parrot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EFB4DC-614D-4247-973E-A4AFD2C4A9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45de6a0b414a5b"/>
          <a:stretch xmlns:a="http://schemas.openxmlformats.org/drawingml/2006/main"/>
        </p:blipFill>
        <p:spPr>
          <a:xfrm xmlns:a="http://schemas.openxmlformats.org/drawingml/2006/main">
            <a:off x="3914775" y="27336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F8FF91C-132F-421B-94C8-3D15CA1A7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28765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092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E104E61B-7166-4AF3-ADF7-8F744F89E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1908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공작새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2631F3D7-78F0-4824-B9CA-8C40390AA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6004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peacock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CD7BCE-E28F-40A5-AFA0-C1FEFD0C09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b1c7b2496b4c9c"/>
          <a:stretch xmlns:a="http://schemas.openxmlformats.org/drawingml/2006/main"/>
        </p:blipFill>
        <p:spPr>
          <a:xfrm xmlns:a="http://schemas.openxmlformats.org/drawingml/2006/main">
            <a:off x="609600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BCA3E34-5BBA-4C50-A259-037D8D1FD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093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7D47EDDF-AE17-487F-B296-48BAA6422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타조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7CCB4935-53E6-40F3-A255-8F01C8057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ostrich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43E7FA-FEFC-4158-A22D-0B4C737005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e8beaceae94343"/>
          <a:stretch xmlns:a="http://schemas.openxmlformats.org/drawingml/2006/main"/>
        </p:blipFill>
        <p:spPr>
          <a:xfrm xmlns:a="http://schemas.openxmlformats.org/drawingml/2006/main">
            <a:off x="3914775" y="41433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E63AD984-FA53-4C94-9FB2-83BD44FBA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2862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094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1FDFE093-2807-49FD-A23D-2DB548C0B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6005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나비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87D36F1B-ABD1-4197-9EEB-26F21B545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0101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butterfly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878D0D-BE0E-4A63-9D29-185B38D96E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bb1b96d87f4012"/>
          <a:stretch xmlns:a="http://schemas.openxmlformats.org/drawingml/2006/main"/>
        </p:blipFill>
        <p:spPr>
          <a:xfrm xmlns:a="http://schemas.openxmlformats.org/drawingml/2006/main">
            <a:off x="609600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92CF1DDE-D83B-4A19-87AA-6BE70D6A9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095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E35EE32E-F221-4D7C-ABD7-41CD8D62C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벌</a:t>
            </a:r>
          </a:p>
        </p:txBody>
      </p:sp>
      <p:sp>
        <p:nvSpPr>
          <p:cNvPr id="28" name="body">
            <a:extLst xmlns:a="http://schemas.openxmlformats.org/drawingml/2006/main">
              <a:ext uri="{FF2B5EF4-FFF2-40B4-BE49-F238E27FC236}">
                <a16:creationId xmlns:a16="http://schemas.microsoft.com/office/drawing/2014/main" id="{4008DFCC-3098-4E40-B0DC-655D2771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bee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CDF9B4-5854-4AF5-934C-88A531297D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9651bc84cc4154"/>
          <a:stretch xmlns:a="http://schemas.openxmlformats.org/drawingml/2006/main"/>
        </p:blipFill>
        <p:spPr>
          <a:xfrm xmlns:a="http://schemas.openxmlformats.org/drawingml/2006/main">
            <a:off x="3914775" y="55530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257AFE0A-6461-4E3C-8F15-09581823C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6959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096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1A7271C1-CD6D-4DB2-B3CC-C9746384D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0102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무당벌레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CDFCD298-3E1B-4D6D-B98D-B791BF50F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4198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ladybug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DB84EE5-214E-41C9-B8D5-6BCAA7600D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8695bf39ca4d80"/>
          <a:stretch xmlns:a="http://schemas.openxmlformats.org/drawingml/2006/main"/>
        </p:blipFill>
        <p:spPr>
          <a:xfrm xmlns:a="http://schemas.openxmlformats.org/drawingml/2006/main">
            <a:off x="609600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1B90B4F3-756C-4CC6-A3B6-593116494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097</a:t>
            </a:r>
          </a:p>
        </p:txBody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32C39FC2-2881-4C46-AF6F-47DF679D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잠자리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1FD3F971-DDE3-4BF1-91E8-9BA7FCBC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dragonfly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F479AD9-E74B-4D29-B339-5478F24E90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768c44c15145e6"/>
          <a:stretch xmlns:a="http://schemas.openxmlformats.org/drawingml/2006/main"/>
        </p:blipFill>
        <p:spPr>
          <a:xfrm xmlns:a="http://schemas.openxmlformats.org/drawingml/2006/main">
            <a:off x="3914775" y="69627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85B1167C-0F1D-4879-8F41-50D9BDFC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1056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098</a:t>
            </a:r>
          </a:p>
        </p:txBody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F2E62F2C-0B12-4D8E-A98D-1E003460B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4199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거미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999FCDBD-4F99-45A7-8B4B-E473291CE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7829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spider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385E61F-E1CB-4756-98A9-DF69E494F8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8f267d86264ef1"/>
          <a:stretch xmlns:a="http://schemas.openxmlformats.org/drawingml/2006/main"/>
        </p:blipFill>
        <p:spPr>
          <a:xfrm xmlns:a="http://schemas.openxmlformats.org/drawingml/2006/main">
            <a:off x="609600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7CA2445F-01F0-4319-B92C-9F47823D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099</a:t>
            </a:r>
          </a:p>
        </p:txBody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DE25F152-0174-480E-A35E-D21554081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달팽이</a:t>
            </a:r>
          </a:p>
        </p:txBody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7E4FC6F8-D9AF-4129-9214-FE62A0B00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snail</a:t>
            </a:r>
          </a:p>
        </p:txBody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3A0E2A4-6787-46E0-9700-1355442216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5650b635564bb2"/>
          <a:stretch xmlns:a="http://schemas.openxmlformats.org/drawingml/2006/main"/>
        </p:blipFill>
        <p:spPr>
          <a:xfrm xmlns:a="http://schemas.openxmlformats.org/drawingml/2006/main">
            <a:off x="3914775" y="8372475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46" name="body">
            <a:extLst xmlns:a="http://schemas.openxmlformats.org/drawingml/2006/main">
              <a:ext uri="{FF2B5EF4-FFF2-40B4-BE49-F238E27FC236}">
                <a16:creationId xmlns:a16="http://schemas.microsoft.com/office/drawing/2014/main" id="{7FC1FB79-FF71-4363-A674-869D8A36F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51535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0E2C8E"/>
                </a:solidFill>
                <a:latin typeface="Noto Sans KR"/>
                <a:ea typeface="Noto Sans KR"/>
                <a:cs typeface="Noto Sans KR"/>
              </a:rPr>
              <a:t>100</a:t>
            </a:r>
          </a:p>
        </p:txBody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BB425903-7D07-4994-9F31-663DBEAD4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8829675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1">
                <a:solidFill>
                  <a:srgbClr val="1B2026"/>
                </a:solidFill>
                <a:latin typeface="Noto Sans KR"/>
                <a:ea typeface="Noto Sans KR"/>
                <a:cs typeface="Noto Sans KR"/>
              </a:rPr>
              <a:t>개미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8BA6B5BB-2491-4062-AE48-9FB3670C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92392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7078"/>
                </a:solidFill>
                <a:latin typeface="Noto Sans KR"/>
                <a:ea typeface="Noto Sans KR"/>
                <a:cs typeface="Noto Sans KR"/>
              </a:rPr>
              <a:t>ant</a:t>
            </a:r>
          </a:p>
        </p:txBody>
      </p:sp>
    </p:spTree>
    <p:extLst>
      <p:ext uri="{BB962C8B-B14F-4D97-AF65-F5344CB8AC3E}">
        <p14:creationId xmlns:p14="http://schemas.microsoft.com/office/powerpoint/2010/main" val="1095865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2026-10-16T00:57:20.1010000Z</dcterms:created>
  <dcterms:modified xsi:type="dcterms:W3CDTF">2026-10-16T00:57:20.1020000Z</dcterms:modified>
</coreProperties>
</file>